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22cba7f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38debef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20a9c0d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4558148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18ea67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1dd73f4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9c1bc43d8b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2022-07-14T11:16:28Z</dcterms:modified>
</cp:coreProperties>
</file>