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5ee87bf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3ce32fc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5ee03777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7799fe82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6c0978b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73f6cbc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da65c45a0e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jhelvy</cp:lastModifiedBy>
  <cp:revision>5</cp:revision>
  <dcterms:created xsi:type="dcterms:W3CDTF">2021-02-25T16:47:46Z</dcterms:created>
  <dcterms:modified xsi:type="dcterms:W3CDTF">2022-05-31T11:38:07Z</dcterms:modified>
</cp:coreProperties>
</file>