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1B58-9A7B-DB58-8F58-E16762B2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AB67F-6E7A-B10D-5818-9B946471A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B854-C5BF-E53C-32CD-654F542A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C9F5-FDDF-E194-5D29-E33343CD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46C87-3ADC-90D1-AB3F-C2606833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12F5-B5B6-A9E5-9531-1CEF31C9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A4C0D-DBAE-CBEE-6AFF-4B8951ED3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340E7-172C-3150-A505-99C11655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91F5-EEFD-90DE-FD1A-107C176C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2C80-D744-CC30-627E-7B97FEA9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6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1B9FE-DF64-4966-5AAA-5AEE1BC1F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B939F-590E-2052-6473-94979ED40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9E34-6555-7544-5BFB-0ADBEFDF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45168-3D15-2A2A-3F90-05AA82D6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A56-12AC-974F-82CF-0167BDB0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5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324E-0069-5BAB-E1C4-C7A343F4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B359-B1EB-0B66-9D8C-E6D8E6F2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8FC75-68FA-275D-2612-027EA092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FA01-A451-154F-B07F-3C415144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3B56-28EA-7241-C0EE-BE4A72BA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1E33-7B11-FA33-3E63-CE4A68DF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8EEF9-CCF1-40D8-CF93-EA8971D2E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2878-7600-0F45-C3B1-55F34370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5C394-30B7-46BC-09B7-EF322FD8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073E-67A8-7403-D5AD-62CD6638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0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FE56-4E99-F490-E8D8-1905B462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73AE-12ED-F2B7-287F-169A4E358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2D79F-47E2-920D-CFD9-6B32B9BBE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E08D1-24AE-F3D3-22C2-32C30DDB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B9229-5753-F133-65E1-03D7BC34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568C-5E71-4A9E-CB05-9B8F0C14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DE3C-51C7-45A0-398F-B35D03EF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DC15D-AF08-4FC8-623E-0A6AA31A5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74520-2930-EA50-741C-9FB4B7E6F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E5AD9-0B25-FA59-43B3-CD6F469A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E4212-E0DB-7FDC-2B66-12EA5BFC6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07B19-B5E9-D500-7B85-76C00686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DEAF6-EA7D-A9A5-3C8A-D26F7872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2F680-DD98-0AF5-65F0-954B1164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8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849-8EE9-63FA-0B0B-ED769B56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8A89-9903-4AB4-F578-59567F04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D4025-E259-8359-68CC-3C9C8BAF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85A75-44F7-9B72-5C4C-075D69A6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E5C43-4913-41CF-D1AA-946003DF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88C8D-8184-BCD6-6325-7ED1E4EB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A86AD-0293-41E2-0B6E-8184EFD2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2B34-6358-6050-1216-372395BA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858F-0E3E-4C42-B363-DF5B52542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47497-4585-9188-940B-8CA36BB8E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78811-500B-9A0E-4C5B-E7528881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57B0-FC15-0F7C-0116-73A06772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9D7B-FF17-73C7-E4EA-46033945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559F-2B2E-0317-C52C-683E03C6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51711-4886-B558-BF46-94B62077C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64E68-F3A2-9A65-49DB-FF0261BC1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4AAE6-2DBB-7290-7274-41ABB2C1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F40FE-13F8-6E35-B3EA-0364F728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C8114-5F08-819C-255D-B7C8F15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5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48979-E732-DADB-FCBB-FB91D9CA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1F60F-A45A-982C-7F91-BA640405F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82B5-1ED1-2BAB-6EFF-BC5DFB20D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82F85-1444-104A-AF26-838A90D13B6F}" type="datetimeFigureOut">
              <a:rPr lang="en-US" smtClean="0"/>
              <a:t>5/30/23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6087F-038F-4F76-3541-6E63F026C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3D8D-C915-6480-931A-E43B9EF01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0D94D3FF-226B-C6F8-B83C-8F92D46C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80" y="1017477"/>
            <a:ext cx="8324361" cy="568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0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0D94D3FF-226B-C6F8-B83C-8F92D46C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80" y="1017477"/>
            <a:ext cx="8324361" cy="5688124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2B3AE2-085C-58AA-2403-16C04AE3CFC3}"/>
              </a:ext>
            </a:extLst>
          </p:cNvPr>
          <p:cNvSpPr/>
          <p:nvPr/>
        </p:nvSpPr>
        <p:spPr>
          <a:xfrm>
            <a:off x="1077685" y="2460173"/>
            <a:ext cx="2438402" cy="12300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3A4458-3CA2-4B2D-AC5F-093F68FA0CB4}"/>
              </a:ext>
            </a:extLst>
          </p:cNvPr>
          <p:cNvSpPr/>
          <p:nvPr/>
        </p:nvSpPr>
        <p:spPr>
          <a:xfrm>
            <a:off x="1077687" y="3744688"/>
            <a:ext cx="2438402" cy="130628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92ACD5C-574A-2C24-C5B8-095D38851BE7}"/>
              </a:ext>
            </a:extLst>
          </p:cNvPr>
          <p:cNvSpPr/>
          <p:nvPr/>
        </p:nvSpPr>
        <p:spPr>
          <a:xfrm>
            <a:off x="1077686" y="5132954"/>
            <a:ext cx="2438402" cy="7779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B1536-2BF6-D9FD-5FCE-43B706745040}"/>
              </a:ext>
            </a:extLst>
          </p:cNvPr>
          <p:cNvSpPr txBox="1"/>
          <p:nvPr/>
        </p:nvSpPr>
        <p:spPr>
          <a:xfrm>
            <a:off x="-89553" y="2890549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E200B-588D-E1B2-E665-83766557688D}"/>
              </a:ext>
            </a:extLst>
          </p:cNvPr>
          <p:cNvSpPr txBox="1"/>
          <p:nvPr/>
        </p:nvSpPr>
        <p:spPr>
          <a:xfrm>
            <a:off x="-47389" y="4213165"/>
            <a:ext cx="11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~= CV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6A30F-A95E-9E6B-AF8C-BF86A8B16118}"/>
              </a:ext>
            </a:extLst>
          </p:cNvPr>
          <p:cNvSpPr txBox="1"/>
          <p:nvPr/>
        </p:nvSpPr>
        <p:spPr>
          <a:xfrm>
            <a:off x="-106376" y="5337282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</p:spTree>
    <p:extLst>
      <p:ext uri="{BB962C8B-B14F-4D97-AF65-F5344CB8AC3E}">
        <p14:creationId xmlns:p14="http://schemas.microsoft.com/office/powerpoint/2010/main" val="3037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FFA5A2-C504-E49C-8727-966587678C4E}"/>
              </a:ext>
            </a:extLst>
          </p:cNvPr>
          <p:cNvSpPr txBox="1"/>
          <p:nvPr/>
        </p:nvSpPr>
        <p:spPr>
          <a:xfrm>
            <a:off x="8978479" y="1377453"/>
            <a:ext cx="805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Large Sample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583C3-A9C1-DE44-757D-57F9F103333F}"/>
              </a:ext>
            </a:extLst>
          </p:cNvPr>
          <p:cNvSpPr txBox="1"/>
          <p:nvPr/>
        </p:nvSpPr>
        <p:spPr>
          <a:xfrm>
            <a:off x="9784274" y="1485175"/>
            <a:ext cx="1242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Nationally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Representative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5E87E-C98B-82E5-3C27-9353CB1A4C83}"/>
              </a:ext>
            </a:extLst>
          </p:cNvPr>
          <p:cNvSpPr txBox="1"/>
          <p:nvPr/>
        </p:nvSpPr>
        <p:spPr>
          <a:xfrm>
            <a:off x="10908039" y="1485175"/>
            <a:ext cx="1197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Direct VMT Measurement</a:t>
            </a:r>
          </a:p>
        </p:txBody>
      </p: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82F01E50-1D4E-DA1C-010B-DC53CBCA8085}"/>
              </a:ext>
            </a:extLst>
          </p:cNvPr>
          <p:cNvGraphicFramePr>
            <a:graphicFrameLocks noGrp="1"/>
          </p:cNvGraphicFramePr>
          <p:nvPr/>
        </p:nvGraphicFramePr>
        <p:xfrm>
          <a:off x="9079415" y="2318658"/>
          <a:ext cx="2883984" cy="3592285"/>
        </p:xfrm>
        <a:graphic>
          <a:graphicData uri="http://schemas.openxmlformats.org/drawingml/2006/table">
            <a:tbl>
              <a:tblPr firstRow="1" bandRow="1"/>
              <a:tblGrid>
                <a:gridCol w="739499">
                  <a:extLst>
                    <a:ext uri="{9D8B030D-6E8A-4147-A177-3AD203B41FA5}">
                      <a16:colId xmlns:a16="http://schemas.microsoft.com/office/drawing/2014/main" val="2691182649"/>
                    </a:ext>
                  </a:extLst>
                </a:gridCol>
                <a:gridCol w="1183157">
                  <a:extLst>
                    <a:ext uri="{9D8B030D-6E8A-4147-A177-3AD203B41FA5}">
                      <a16:colId xmlns:a16="http://schemas.microsoft.com/office/drawing/2014/main" val="66502972"/>
                    </a:ext>
                  </a:extLst>
                </a:gridCol>
                <a:gridCol w="961328">
                  <a:extLst>
                    <a:ext uri="{9D8B030D-6E8A-4147-A177-3AD203B41FA5}">
                      <a16:colId xmlns:a16="http://schemas.microsoft.com/office/drawing/2014/main" val="1806802935"/>
                    </a:ext>
                  </a:extLst>
                </a:gridCol>
              </a:tblGrid>
              <a:tr h="10612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160108"/>
                  </a:ext>
                </a:extLst>
              </a:tr>
              <a:tr h="593372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089147"/>
                  </a:ext>
                </a:extLst>
              </a:tr>
              <a:tr h="603994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480372"/>
                  </a:ext>
                </a:extLst>
              </a:tr>
              <a:tr h="567899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358853"/>
                  </a:ext>
                </a:extLst>
              </a:tr>
              <a:tr h="76579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858627"/>
                  </a:ext>
                </a:extLst>
              </a:tr>
            </a:tbl>
          </a:graphicData>
        </a:graphic>
      </p:graphicFrame>
      <p:pic>
        <p:nvPicPr>
          <p:cNvPr id="3" name="Picture 2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0D94D3FF-226B-C6F8-B83C-8F92D46C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80" y="1017477"/>
            <a:ext cx="8324361" cy="5688124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2B3AE2-085C-58AA-2403-16C04AE3CFC3}"/>
              </a:ext>
            </a:extLst>
          </p:cNvPr>
          <p:cNvSpPr/>
          <p:nvPr/>
        </p:nvSpPr>
        <p:spPr>
          <a:xfrm>
            <a:off x="1077685" y="2460173"/>
            <a:ext cx="2438402" cy="12300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3A4458-3CA2-4B2D-AC5F-093F68FA0CB4}"/>
              </a:ext>
            </a:extLst>
          </p:cNvPr>
          <p:cNvSpPr/>
          <p:nvPr/>
        </p:nvSpPr>
        <p:spPr>
          <a:xfrm>
            <a:off x="1077687" y="3744688"/>
            <a:ext cx="2438402" cy="1306286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92ACD5C-574A-2C24-C5B8-095D38851BE7}"/>
              </a:ext>
            </a:extLst>
          </p:cNvPr>
          <p:cNvSpPr/>
          <p:nvPr/>
        </p:nvSpPr>
        <p:spPr>
          <a:xfrm>
            <a:off x="1077686" y="5132954"/>
            <a:ext cx="2438402" cy="7779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B1536-2BF6-D9FD-5FCE-43B706745040}"/>
              </a:ext>
            </a:extLst>
          </p:cNvPr>
          <p:cNvSpPr txBox="1"/>
          <p:nvPr/>
        </p:nvSpPr>
        <p:spPr>
          <a:xfrm>
            <a:off x="-89553" y="2890549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E200B-588D-E1B2-E665-83766557688D}"/>
              </a:ext>
            </a:extLst>
          </p:cNvPr>
          <p:cNvSpPr txBox="1"/>
          <p:nvPr/>
        </p:nvSpPr>
        <p:spPr>
          <a:xfrm>
            <a:off x="-47389" y="4213165"/>
            <a:ext cx="11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~= CV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6A30F-A95E-9E6B-AF8C-BF86A8B16118}"/>
              </a:ext>
            </a:extLst>
          </p:cNvPr>
          <p:cNvSpPr txBox="1"/>
          <p:nvPr/>
        </p:nvSpPr>
        <p:spPr>
          <a:xfrm>
            <a:off x="-106376" y="5337282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</p:spTree>
    <p:extLst>
      <p:ext uri="{BB962C8B-B14F-4D97-AF65-F5344CB8AC3E}">
        <p14:creationId xmlns:p14="http://schemas.microsoft.com/office/powerpoint/2010/main" val="425160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 Condensed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Helveston, John Paul</dc:creator>
  <cp:lastModifiedBy>Helveston, John Paul</cp:lastModifiedBy>
  <cp:revision>20</cp:revision>
  <dcterms:created xsi:type="dcterms:W3CDTF">2023-05-29T20:01:24Z</dcterms:created>
  <dcterms:modified xsi:type="dcterms:W3CDTF">2023-05-30T20:10:33Z</dcterms:modified>
</cp:coreProperties>
</file>