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8" r:id="rId3"/>
    <p:sldId id="267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43AE0-814C-EC4C-8E73-CDA1027DF2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1719-6AB9-A644-B5D3-4C74DBC8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B58-9A7B-DB58-8F58-E16762B2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AB67F-6E7A-B10D-5818-9B946471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B854-C5BF-E53C-32CD-654F542A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9F5-FDDF-E194-5D29-E33343C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6C87-3ADC-90D1-AB3F-C260683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2F5-B5B6-A9E5-9531-1CEF31C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4C0D-DBAE-CBEE-6AFF-4B8951ED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40E7-172C-3150-A505-99C1165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1F5-EEFD-90DE-FD1A-107C176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2C80-D744-CC30-627E-7B97FE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B9FE-DF64-4966-5AAA-5AEE1BC1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39F-590E-2052-6473-94979ED4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9E34-6555-7544-5BFB-0ADBEFD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5168-3D15-2A2A-3F90-05AA82D6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A56-12AC-974F-82CF-0167BDB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24E-0069-5BAB-E1C4-C7A343F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B359-B1EB-0B66-9D8C-E6D8E6F2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FC75-68FA-275D-2612-027EA09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FA01-A451-154F-B07F-3C4151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B56-28EA-7241-C0EE-BE4A72B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1E33-7B11-FA33-3E63-CE4A68DF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EEF9-CCF1-40D8-CF93-EA8971D2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2878-7600-0F45-C3B1-55F3437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C394-30B7-46BC-09B7-EF322FD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073E-67A8-7403-D5AD-62CD663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E56-4E99-F490-E8D8-1905B46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73AE-12ED-F2B7-287F-169A4E35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2D79F-47E2-920D-CFD9-6B32B9BB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08D1-24AE-F3D3-22C2-32C30DD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9229-5753-F133-65E1-03D7BC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68C-5E71-4A9E-CB05-9B8F0C1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DE3C-51C7-45A0-398F-B35D03EF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C15D-AF08-4FC8-623E-0A6AA31A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4520-2930-EA50-741C-9FB4B7E6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E5AD9-0B25-FA59-43B3-CD6F469A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4212-E0DB-7FDC-2B66-12EA5BFC6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07B19-B5E9-D500-7B85-76C00686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DEAF6-EA7D-A9A5-3C8A-D26F7872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F680-DD98-0AF5-65F0-954B116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849-8EE9-63FA-0B0B-ED769B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8A89-9903-4AB4-F578-59567F0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4025-E259-8359-68CC-3C9C8BAF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5A75-44F7-9B72-5C4C-075D69A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C43-4913-41CF-D1AA-946003DF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8C8D-8184-BCD6-6325-7ED1E4E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86AD-0293-41E2-0B6E-8184EFD2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B34-6358-6050-1216-372395B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58F-0E3E-4C42-B363-DF5B5254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7497-4585-9188-940B-8CA36BB8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8811-500B-9A0E-4C5B-E7528881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57B0-FC15-0F7C-0116-73A0677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9D7B-FF17-73C7-E4EA-46033945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59F-2B2E-0317-C52C-683E03C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51711-4886-B558-BF46-94B62077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4E68-F3A2-9A65-49DB-FF0261B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AAE6-2DBB-7290-7274-41ABB2C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40FE-13F8-6E35-B3EA-0364F72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8114-5F08-819C-255D-B7C8F1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48979-E732-DADB-FCBB-FB91D9C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F60F-A45A-982C-7F91-BA64040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82B5-1ED1-2BAB-6EFF-BC5DFB20D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2F85-1444-104A-AF26-838A90D13B6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087F-038F-4F76-3541-6E63F026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D8D-C915-6480-931A-E43B9EF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1851721"/>
            <a:ext cx="2438402" cy="17769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628691"/>
            <a:ext cx="2438402" cy="144779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60573"/>
            <a:ext cx="2438402" cy="1119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555540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104042" y="4167924"/>
            <a:ext cx="12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89553" y="553697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38853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FA5A2-C504-E49C-8727-966587678C4E}"/>
              </a:ext>
            </a:extLst>
          </p:cNvPr>
          <p:cNvSpPr txBox="1"/>
          <p:nvPr/>
        </p:nvSpPr>
        <p:spPr>
          <a:xfrm>
            <a:off x="8978479" y="1286780"/>
            <a:ext cx="80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Large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83C3-A9C1-DE44-757D-57F9F103333F}"/>
              </a:ext>
            </a:extLst>
          </p:cNvPr>
          <p:cNvSpPr txBox="1"/>
          <p:nvPr/>
        </p:nvSpPr>
        <p:spPr>
          <a:xfrm>
            <a:off x="9690538" y="1179058"/>
            <a:ext cx="133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Nationally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Representative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5E87E-C98B-82E5-3C27-9353CB1A4C83}"/>
              </a:ext>
            </a:extLst>
          </p:cNvPr>
          <p:cNvSpPr txBox="1"/>
          <p:nvPr/>
        </p:nvSpPr>
        <p:spPr>
          <a:xfrm>
            <a:off x="10908039" y="1179058"/>
            <a:ext cx="119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Direct VMT Measurement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82F01E50-1D4E-DA1C-010B-DC53CBCA8085}"/>
              </a:ext>
            </a:extLst>
          </p:cNvPr>
          <p:cNvGraphicFramePr>
            <a:graphicFrameLocks noGrp="1"/>
          </p:cNvGraphicFramePr>
          <p:nvPr/>
        </p:nvGraphicFramePr>
        <p:xfrm>
          <a:off x="9079415" y="1809999"/>
          <a:ext cx="2883984" cy="4470435"/>
        </p:xfrm>
        <a:graphic>
          <a:graphicData uri="http://schemas.openxmlformats.org/drawingml/2006/table">
            <a:tbl>
              <a:tblPr firstRow="1" bandRow="1"/>
              <a:tblGrid>
                <a:gridCol w="739499">
                  <a:extLst>
                    <a:ext uri="{9D8B030D-6E8A-4147-A177-3AD203B41FA5}">
                      <a16:colId xmlns:a16="http://schemas.microsoft.com/office/drawing/2014/main" val="2691182649"/>
                    </a:ext>
                  </a:extLst>
                </a:gridCol>
                <a:gridCol w="1183157">
                  <a:extLst>
                    <a:ext uri="{9D8B030D-6E8A-4147-A177-3AD203B41FA5}">
                      <a16:colId xmlns:a16="http://schemas.microsoft.com/office/drawing/2014/main" val="66502972"/>
                    </a:ext>
                  </a:extLst>
                </a:gridCol>
                <a:gridCol w="961328">
                  <a:extLst>
                    <a:ext uri="{9D8B030D-6E8A-4147-A177-3AD203B41FA5}">
                      <a16:colId xmlns:a16="http://schemas.microsoft.com/office/drawing/2014/main" val="1806802935"/>
                    </a:ext>
                  </a:extLst>
                </a:gridCol>
              </a:tblGrid>
              <a:tr h="74290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60108"/>
                  </a:ext>
                </a:extLst>
              </a:tr>
              <a:tr h="745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04698"/>
                  </a:ext>
                </a:extLst>
              </a:tr>
              <a:tr h="54231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089147"/>
                  </a:ext>
                </a:extLst>
              </a:tr>
              <a:tr h="8332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480372"/>
                  </a:ext>
                </a:extLst>
              </a:tr>
              <a:tr h="4753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358853"/>
                  </a:ext>
                </a:extLst>
              </a:tr>
              <a:tr h="11312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58627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1851721"/>
            <a:ext cx="2438402" cy="17769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628691"/>
            <a:ext cx="2438402" cy="144779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60573"/>
            <a:ext cx="2438402" cy="1119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555540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104042" y="4167924"/>
            <a:ext cx="12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89553" y="553697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148610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and a number of cars&#10;&#10;Description automatically generated with medium confidence">
            <a:extLst>
              <a:ext uri="{FF2B5EF4-FFF2-40B4-BE49-F238E27FC236}">
                <a16:creationId xmlns:a16="http://schemas.microsoft.com/office/drawing/2014/main" id="{B173311C-7A0C-E74B-D02C-69116C30D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88"/>
          <a:stretch/>
        </p:blipFill>
        <p:spPr>
          <a:xfrm>
            <a:off x="589081" y="1445740"/>
            <a:ext cx="10018080" cy="5165125"/>
          </a:xfrm>
          <a:prstGeom prst="rect">
            <a:avLst/>
          </a:prstGeom>
        </p:spPr>
      </p:pic>
      <p:pic>
        <p:nvPicPr>
          <p:cNvPr id="4" name="Picture 3" descr="A table of numbers and a number of cars&#10;&#10;Description automatically generated with medium confidence">
            <a:extLst>
              <a:ext uri="{FF2B5EF4-FFF2-40B4-BE49-F238E27FC236}">
                <a16:creationId xmlns:a16="http://schemas.microsoft.com/office/drawing/2014/main" id="{DD906623-E3CA-8A4E-EBD9-C415D7E3D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134"/>
          <a:stretch/>
        </p:blipFill>
        <p:spPr>
          <a:xfrm>
            <a:off x="589078" y="560165"/>
            <a:ext cx="10018083" cy="8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D4C0CF33-EB5F-62D3-4581-D925A59C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52"/>
          <a:stretch/>
        </p:blipFill>
        <p:spPr>
          <a:xfrm>
            <a:off x="1668561" y="131380"/>
            <a:ext cx="7670221" cy="5544206"/>
          </a:xfrm>
          <a:prstGeom prst="rect">
            <a:avLst/>
          </a:prstGeom>
        </p:spPr>
      </p:pic>
      <p:pic>
        <p:nvPicPr>
          <p:cNvPr id="6" name="Picture 5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14D9B8D-6993-E8C3-8837-18F35F6F9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11"/>
          <a:stretch/>
        </p:blipFill>
        <p:spPr>
          <a:xfrm>
            <a:off x="1668561" y="5675586"/>
            <a:ext cx="7670225" cy="8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</Words>
  <Application>Microsoft Macintosh PowerPoint</Application>
  <PresentationFormat>Widescreen</PresentationFormat>
  <Paragraphs>24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Helveston, John Paul</cp:lastModifiedBy>
  <cp:revision>32</cp:revision>
  <dcterms:created xsi:type="dcterms:W3CDTF">2023-05-29T20:01:24Z</dcterms:created>
  <dcterms:modified xsi:type="dcterms:W3CDTF">2023-09-29T20:56:15Z</dcterms:modified>
</cp:coreProperties>
</file>