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BBCB9-A2F0-EB88-01AD-BAC61C4DA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16081-2E8F-7282-947D-A748B9C76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15FA6-D41A-C174-3D48-1516AD7C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01571-90CB-CFE3-23A8-FC3ED6E0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F29DB-72DA-C625-C408-B1EC71E7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3660C-DD4B-0DDE-4356-BB2E7C31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800FA9-26B2-F512-1F66-1C13F79C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103C3-9624-55A9-572D-2379A427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EDEA5-C0FD-1FF1-D53E-A130D444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BBF0-2147-F36F-A37C-A3D80D8E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8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B66978-0B9C-EF56-3975-71E8372E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771B3E-0C1C-C9B2-91DB-65AB779E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6B5C00-555D-E93B-27CB-55216EFB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215FA-8FAC-8D45-8B1E-E94252B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2F8FE-BFFD-0B1D-1751-B1856F45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5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A9D96-18CD-4943-D85F-6EA0D379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9D582-68CD-8C50-E2DF-E53B8875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1A4FC-A83C-3E25-189D-71BD06BF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D560F-CD55-F15F-55C6-CA75038E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1F7D5-2CD7-79A4-7632-72256853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7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0A05A-9EE0-1D45-99CD-359AD9DD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B1B999-5B90-722A-0838-D84892F1A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9EF6B-B6F7-5718-6D5E-BD36832F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8F53AC-1D90-FDDC-B228-7956AD30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06C47-4CC7-7B71-E6CD-5ED0F6CD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1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2D37D-B5C0-B5AD-59CC-7CCD243B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547DF-3985-46C2-BB9E-58B1CE888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417FA-6859-F160-6B0E-3BC871B0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C48BF4-BBB6-C3CA-46B9-CDF59B19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0A067-9093-84CE-4872-7AF99E11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230BB8-A01F-45E0-2B94-72A4F9A6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51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05C3A-FE27-FA21-1246-CB464A94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CF7F5E-A968-E178-762E-54555E75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326295-35D1-E06A-E2D1-E3336F8A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33E53F-A731-D6BE-7A88-4462CA126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485493-A90A-207F-1F95-93B6C2D6B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7E2A92-84AD-E4BF-CD6C-A2C536D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187312-7B4E-0996-3450-1DE36079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60089D-B5D0-EBB6-9389-68FDCD98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30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E439D-0D6F-8D2C-CDB6-8BD46E25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2B4714-FDA0-0823-59E0-1A2E6E85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4EBD9B-B89E-D6E7-5D19-DB197C0C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CED535-44B2-4CA0-F234-E811D337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1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C2D7C3-A142-5834-C25D-739175E5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27631E-CB1D-306D-DE4B-97504CB1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35DA7-6611-E665-3330-D69931D3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9388-64AF-F454-5F3D-3202DDD4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4B215-C0C6-E66B-D154-83DC47AB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D02C8B-4D8B-EC9B-919D-52FE669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5FB8FE-3D95-BDE9-2E75-874FF349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62658-2D32-B4A2-5428-24000680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14AC5-AA7E-373D-45D3-29F3B214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761B4-C9B4-B168-0F39-858332EF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C8FE53-E8F5-0EC2-3564-94EF242E3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D120F-EE29-97A8-B575-D5021307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C02253-2991-871E-24F1-5D78347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D31D5C-74CE-256B-2B30-380E0F4A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08912B-DD9B-797B-F724-8F5DB5E4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58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5D6CB6-A021-3D76-8081-C4E57EA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46BB2D-2EA1-CEE9-E2F3-8BA4A7DC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BA0E0-465D-893A-FDB3-6D9CC5E5A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768A-40E4-46A5-9CEC-20AF69D2794D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8669C-8D90-2F9F-F607-ED36FB300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F2628-A7FB-84A1-FFEB-17351369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2C22-51AF-4C02-810D-9F9DC3925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3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D7E45-8538-32FB-5245-EE608B2BD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6132" y="2932497"/>
            <a:ext cx="5979736" cy="993006"/>
          </a:xfrm>
        </p:spPr>
        <p:txBody>
          <a:bodyPr/>
          <a:lstStyle/>
          <a:p>
            <a:r>
              <a:rPr lang="pt-B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Análise de </a:t>
            </a:r>
            <a:r>
              <a:rPr lang="pt-BR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Cohort</a:t>
            </a:r>
            <a:endParaRPr lang="pt-BR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189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BF2B7FF-251A-CFB7-4836-A4801E9F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248"/>
              </p:ext>
            </p:extLst>
          </p:nvPr>
        </p:nvGraphicFramePr>
        <p:xfrm>
          <a:off x="1797256" y="1383115"/>
          <a:ext cx="8597481" cy="3685890"/>
        </p:xfrm>
        <a:graphic>
          <a:graphicData uri="http://schemas.openxmlformats.org/drawingml/2006/table">
            <a:tbl>
              <a:tblPr/>
              <a:tblGrid>
                <a:gridCol w="592476">
                  <a:extLst>
                    <a:ext uri="{9D8B030D-6E8A-4147-A177-3AD203B41FA5}">
                      <a16:colId xmlns:a16="http://schemas.microsoft.com/office/drawing/2014/main" val="483885798"/>
                    </a:ext>
                  </a:extLst>
                </a:gridCol>
                <a:gridCol w="421317">
                  <a:extLst>
                    <a:ext uri="{9D8B030D-6E8A-4147-A177-3AD203B41FA5}">
                      <a16:colId xmlns:a16="http://schemas.microsoft.com/office/drawing/2014/main" val="3754645741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2958119584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3749335302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4050462869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488512293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863481016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4163162117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3760754814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821110351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2239731692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3559320322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3962421863"/>
                    </a:ext>
                  </a:extLst>
                </a:gridCol>
                <a:gridCol w="631974">
                  <a:extLst>
                    <a:ext uri="{9D8B030D-6E8A-4147-A177-3AD203B41FA5}">
                      <a16:colId xmlns:a16="http://schemas.microsoft.com/office/drawing/2014/main" val="1665194996"/>
                    </a:ext>
                  </a:extLst>
                </a:gridCol>
              </a:tblGrid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419387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409010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04044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65115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6092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78681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99133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88008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4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72773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83981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8025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237025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8629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26D7BA4-E5D6-3C58-6F6C-358A8CA93A5A}"/>
              </a:ext>
            </a:extLst>
          </p:cNvPr>
          <p:cNvSpPr txBox="1"/>
          <p:nvPr/>
        </p:nvSpPr>
        <p:spPr>
          <a:xfrm>
            <a:off x="1531791" y="5390044"/>
            <a:ext cx="9486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Considerando 1 mês de maturação, o melhor </a:t>
            </a:r>
            <a:r>
              <a:rPr lang="pt-BR" dirty="0" err="1"/>
              <a:t>Cohort</a:t>
            </a:r>
            <a:r>
              <a:rPr lang="pt-BR" dirty="0"/>
              <a:t> é 2014-11 com retenção de 24%.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Considerando 3 meses de maturação, o melhor </a:t>
            </a:r>
            <a:r>
              <a:rPr lang="pt-BR" dirty="0" err="1"/>
              <a:t>Cohort</a:t>
            </a:r>
            <a:r>
              <a:rPr lang="pt-BR" dirty="0"/>
              <a:t> é 2014-08 com retenção média de 15%.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Considerando 6 meses de maturação, o melhor </a:t>
            </a:r>
            <a:r>
              <a:rPr lang="pt-BR" dirty="0" err="1"/>
              <a:t>Cohort</a:t>
            </a:r>
            <a:r>
              <a:rPr lang="pt-BR" dirty="0"/>
              <a:t> é o 2014-05 com retenção média de 11%.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58AB89-6023-02E4-9248-586B9D304DD1}"/>
              </a:ext>
            </a:extLst>
          </p:cNvPr>
          <p:cNvSpPr txBox="1"/>
          <p:nvPr/>
        </p:nvSpPr>
        <p:spPr>
          <a:xfrm>
            <a:off x="4673172" y="546755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000" b="1" dirty="0"/>
              <a:t>Análise  de </a:t>
            </a:r>
            <a:r>
              <a:rPr lang="pt-BR" sz="2000" b="1" dirty="0" err="1"/>
              <a:t>Cohort</a:t>
            </a:r>
            <a:r>
              <a:rPr lang="pt-BR" sz="2000" b="1" dirty="0"/>
              <a:t> - 2014</a:t>
            </a:r>
          </a:p>
        </p:txBody>
      </p:sp>
    </p:spTree>
    <p:extLst>
      <p:ext uri="{BB962C8B-B14F-4D97-AF65-F5344CB8AC3E}">
        <p14:creationId xmlns:p14="http://schemas.microsoft.com/office/powerpoint/2010/main" val="1012705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186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Análise de Cohort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JHX</dc:creator>
  <cp:lastModifiedBy>JHX</cp:lastModifiedBy>
  <cp:revision>1</cp:revision>
  <dcterms:created xsi:type="dcterms:W3CDTF">2025-09-03T17:56:21Z</dcterms:created>
  <dcterms:modified xsi:type="dcterms:W3CDTF">2025-09-03T17:56:53Z</dcterms:modified>
</cp:coreProperties>
</file>