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2" Type="http://schemas.openxmlformats.org/officeDocument/2006/relationships/font" Target="fonts/SourceCodePro-bold.fntdata"/><Relationship Id="rId9" Type="http://schemas.openxmlformats.org/officeDocument/2006/relationships/font" Target="fonts/AmaticS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8545ec3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8545ec3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1be5b6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1be5b6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8545ec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8545ec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SORT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Jhemeson Silva Mota, Lucas Alves Bastos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4250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selectionSort(vetor):</a:t>
            </a:r>
            <a:b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for ultimaPos in range(len(vetor)-1,0,-1):</a:t>
            </a:r>
            <a:b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posMaior=0</a:t>
            </a:r>
            <a:b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for pos in range(1,ultimaPos+1):</a:t>
            </a:r>
            <a:b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if vetor[pos]&gt;vetor[posMaior]:</a:t>
            </a:r>
            <a:b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posMaior = pos</a:t>
            </a:r>
            <a:b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aux = vetor[ultimaPos]</a:t>
            </a:r>
            <a:b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vetor[ultimaPos] = vetor[posMaior]</a:t>
            </a:r>
            <a:b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vetor[posMaior] = aux</a:t>
            </a:r>
            <a:b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vetor = [54,26,93,17,77,31,44,55,20]</a:t>
            </a:r>
            <a:b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selectionSort(vetor)</a:t>
            </a:r>
            <a:b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print(vetor)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Animação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475" y="292850"/>
            <a:ext cx="126682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SORT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Jhemeson Silva Mota, Lucas Alves Bastos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