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97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5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0E99-6294-354B-9DEE-2AF6B5DB9122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872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09767" cy="872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SHJ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767" y="0"/>
            <a:ext cx="1178061" cy="872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7828" y="0"/>
            <a:ext cx="963869" cy="872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51698" y="0"/>
            <a:ext cx="1269858" cy="872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21556" y="0"/>
            <a:ext cx="1243084" cy="872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64640" y="0"/>
            <a:ext cx="1193360" cy="872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pic>
        <p:nvPicPr>
          <p:cNvPr id="13" name="Picture 12" descr="silicon-harb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132"/>
            <a:ext cx="6858000" cy="320397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2218581"/>
            <a:ext cx="6858000" cy="81093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ridging the gap between talent and businesses.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85158" y="3029511"/>
            <a:ext cx="1545249" cy="612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073" y="3029511"/>
            <a:ext cx="1484051" cy="612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16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5</cp:revision>
  <dcterms:created xsi:type="dcterms:W3CDTF">2014-04-09T18:47:37Z</dcterms:created>
  <dcterms:modified xsi:type="dcterms:W3CDTF">2014-04-10T17:10:42Z</dcterms:modified>
</cp:coreProperties>
</file>