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81" autoAdjust="0"/>
  </p:normalViewPr>
  <p:slideViewPr>
    <p:cSldViewPr snapToGrid="0" snapToObjects="1">
      <p:cViewPr>
        <p:scale>
          <a:sx n="100" d="100"/>
          <a:sy n="100" d="100"/>
        </p:scale>
        <p:origin x="-2792" y="9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5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0E99-6294-354B-9DEE-2AF6B5DB9122}" type="datetimeFigureOut">
              <a:rPr lang="en-US" smtClean="0"/>
              <a:t>4/10/14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71DB-7B64-3B42-8C8F-5CE30358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-990600" y="0"/>
            <a:ext cx="9194800" cy="596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443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9767" cy="4437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767" y="0"/>
            <a:ext cx="1178061" cy="4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7828" y="0"/>
            <a:ext cx="963869" cy="4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51698" y="0"/>
            <a:ext cx="1269858" cy="4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21556" y="0"/>
            <a:ext cx="1243084" cy="4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64640" y="0"/>
            <a:ext cx="1193360" cy="4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pic>
        <p:nvPicPr>
          <p:cNvPr id="13" name="Picture 12" descr="silicon-harb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21"/>
            <a:ext cx="6858000" cy="320397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2218581"/>
            <a:ext cx="6858000" cy="81093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ridging the gap between talent and businesses.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1473" y="3029511"/>
            <a:ext cx="1545249" cy="612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21556" y="3029510"/>
            <a:ext cx="1484051" cy="612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0407" y="3029510"/>
            <a:ext cx="1269858" cy="612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971800" y="214868"/>
            <a:ext cx="161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Index Layout--- </a:t>
            </a:r>
            <a:r>
              <a:rPr lang="en-US" dirty="0" err="1" smtClean="0"/>
              <a:t>index.erb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-317500" y="1003300"/>
            <a:ext cx="4739056" cy="8813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53824" y="832366"/>
            <a:ext cx="3149600" cy="83116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990600" y="0"/>
            <a:ext cx="9194800" cy="5969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-4851400" y="98126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Index Layout--- </a:t>
            </a:r>
            <a:r>
              <a:rPr lang="en-US" dirty="0" err="1" smtClean="0"/>
              <a:t>index.erb</a:t>
            </a:r>
            <a:r>
              <a:rPr lang="en-US" dirty="0" smtClean="0"/>
              <a:t> file &lt;%= yield %&gt; only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0" y="2516690"/>
            <a:ext cx="4085936" cy="5281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Body!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1593360"/>
            <a:ext cx="4085936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581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9767" cy="581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Home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9767" y="0"/>
            <a:ext cx="1178061" cy="5814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JOBS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7828" y="0"/>
            <a:ext cx="963869" cy="581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51698" y="0"/>
            <a:ext cx="1269858" cy="581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21556" y="0"/>
            <a:ext cx="1243084" cy="581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64640" y="0"/>
            <a:ext cx="1193360" cy="581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PARTNERS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31" y="1801181"/>
            <a:ext cx="726669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Job Title</a:t>
            </a:r>
          </a:p>
          <a:p>
            <a:r>
              <a:rPr lang="en-US" dirty="0" smtClean="0"/>
              <a:t>Make an array of job titles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39462" y="1593360"/>
            <a:ext cx="332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PHOTOS WILL BE 320 X 1280 ----</a:t>
            </a:r>
            <a:r>
              <a:rPr lang="en-US" dirty="0"/>
              <a:t>60 AWAY FROM </a:t>
            </a:r>
            <a:r>
              <a:rPr lang="en-US" dirty="0" smtClean="0"/>
              <a:t>ABSOLUTE TOP ADJUSTED RIGHT TO CONTAINER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6450" y="1801181"/>
            <a:ext cx="6731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Company date faker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9550" y="1801181"/>
            <a:ext cx="83473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Location City faker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65500" y="1801181"/>
            <a:ext cx="720436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Date Posted date faker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21556" y="1397000"/>
            <a:ext cx="2271344" cy="688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95800" y="7506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Rotating Company </a:t>
            </a:r>
            <a:r>
              <a:rPr lang="en-US" dirty="0" err="1" smtClean="0"/>
              <a:t>pics</a:t>
            </a:r>
            <a:r>
              <a:rPr lang="en-US" dirty="0" smtClean="0"/>
              <a:t> from Spacewalk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648200" y="1600200"/>
            <a:ext cx="1778000" cy="1416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326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648200" y="3429000"/>
            <a:ext cx="1778000" cy="1416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326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48200" y="5410200"/>
            <a:ext cx="1778000" cy="1416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3737264" y="81863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WILL BE 160 X 30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9462" y="184666"/>
            <a:ext cx="35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WILL BE 960 X 30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-3695700" y="1397000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WILL BE 960 X 1280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3556000" y="301674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IS LIGHT BLUE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8336" y="1117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HEADER WILL BE  640 X 45   --60 AWAY FROM ABSOLUTE TOP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53300" y="10033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Rotating-PIC-View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36800" y="1801181"/>
            <a:ext cx="939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Phone </a:t>
            </a:r>
            <a:r>
              <a:rPr lang="en-US" dirty="0" err="1" smtClean="0"/>
              <a:t>numberfaker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7712" y="3001510"/>
            <a:ext cx="1533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cell button split will be  128 x 25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53300" y="407670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Partial called :sidebar </a:t>
            </a:r>
            <a:r>
              <a:rPr lang="en-US" dirty="0" err="1" smtClean="0"/>
              <a:t>render_gallery.erb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-3737264" y="4660562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 called :jobs </a:t>
            </a:r>
            <a:r>
              <a:rPr lang="en-US" dirty="0" err="1" smtClean="0"/>
              <a:t>render_jobs.erb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0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160</Words>
  <Application>Microsoft Macintosh PowerPoint</Application>
  <PresentationFormat>Letter Paper (8.5x11 in)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19</cp:revision>
  <dcterms:created xsi:type="dcterms:W3CDTF">2014-04-09T18:47:37Z</dcterms:created>
  <dcterms:modified xsi:type="dcterms:W3CDTF">2014-04-12T14:16:48Z</dcterms:modified>
</cp:coreProperties>
</file>