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66" r:id="rId5"/>
    <p:sldId id="259" r:id="rId6"/>
    <p:sldId id="261" r:id="rId7"/>
    <p:sldId id="263" r:id="rId8"/>
    <p:sldId id="264" r:id="rId9"/>
    <p:sldId id="265"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snapToGrid="0">
      <p:cViewPr>
        <p:scale>
          <a:sx n="66" d="100"/>
          <a:sy n="66" d="100"/>
        </p:scale>
        <p:origin x="7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C8B77-28F9-4548-BBAB-07F466100F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4E7D7F-4884-4B09-981D-92A3F36B38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268712-5F26-4C72-817D-59663868D85F}"/>
              </a:ext>
            </a:extLst>
          </p:cNvPr>
          <p:cNvSpPr>
            <a:spLocks noGrp="1"/>
          </p:cNvSpPr>
          <p:nvPr>
            <p:ph type="dt" sz="half" idx="10"/>
          </p:nvPr>
        </p:nvSpPr>
        <p:spPr/>
        <p:txBody>
          <a:bodyPr/>
          <a:lstStyle/>
          <a:p>
            <a:fld id="{D5E34A01-E135-495E-B852-8F6793758F3F}" type="datetimeFigureOut">
              <a:rPr lang="en-US" smtClean="0"/>
              <a:t>7/5/2019</a:t>
            </a:fld>
            <a:endParaRPr lang="en-US"/>
          </a:p>
        </p:txBody>
      </p:sp>
      <p:sp>
        <p:nvSpPr>
          <p:cNvPr id="5" name="Footer Placeholder 4">
            <a:extLst>
              <a:ext uri="{FF2B5EF4-FFF2-40B4-BE49-F238E27FC236}">
                <a16:creationId xmlns:a16="http://schemas.microsoft.com/office/drawing/2014/main" id="{FBBBCA49-5638-480F-88BC-1F05450A6D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874DF4-BBE0-4DFD-94C9-B9C7F0FCCE98}"/>
              </a:ext>
            </a:extLst>
          </p:cNvPr>
          <p:cNvSpPr>
            <a:spLocks noGrp="1"/>
          </p:cNvSpPr>
          <p:nvPr>
            <p:ph type="sldNum" sz="quarter" idx="12"/>
          </p:nvPr>
        </p:nvSpPr>
        <p:spPr/>
        <p:txBody>
          <a:bodyPr/>
          <a:lstStyle/>
          <a:p>
            <a:fld id="{C6013B0B-26D0-4D00-8996-C13E700B8E87}" type="slidenum">
              <a:rPr lang="en-US" smtClean="0"/>
              <a:t>‹#›</a:t>
            </a:fld>
            <a:endParaRPr lang="en-US"/>
          </a:p>
        </p:txBody>
      </p:sp>
    </p:spTree>
    <p:extLst>
      <p:ext uri="{BB962C8B-B14F-4D97-AF65-F5344CB8AC3E}">
        <p14:creationId xmlns:p14="http://schemas.microsoft.com/office/powerpoint/2010/main" val="1718388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D975F-063E-4B0B-B77F-3F8A79373F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F69203-4DED-4A72-99B9-2258565B3B5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1F2F77-D09E-4865-9CDE-916AFA783898}"/>
              </a:ext>
            </a:extLst>
          </p:cNvPr>
          <p:cNvSpPr>
            <a:spLocks noGrp="1"/>
          </p:cNvSpPr>
          <p:nvPr>
            <p:ph type="dt" sz="half" idx="10"/>
          </p:nvPr>
        </p:nvSpPr>
        <p:spPr/>
        <p:txBody>
          <a:bodyPr/>
          <a:lstStyle/>
          <a:p>
            <a:fld id="{D5E34A01-E135-495E-B852-8F6793758F3F}" type="datetimeFigureOut">
              <a:rPr lang="en-US" smtClean="0"/>
              <a:t>7/5/2019</a:t>
            </a:fld>
            <a:endParaRPr lang="en-US"/>
          </a:p>
        </p:txBody>
      </p:sp>
      <p:sp>
        <p:nvSpPr>
          <p:cNvPr id="5" name="Footer Placeholder 4">
            <a:extLst>
              <a:ext uri="{FF2B5EF4-FFF2-40B4-BE49-F238E27FC236}">
                <a16:creationId xmlns:a16="http://schemas.microsoft.com/office/drawing/2014/main" id="{BC00210A-BDFD-4976-8B20-E1F7E24345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60F415-BD2E-4BEF-A703-C7F2E624EB84}"/>
              </a:ext>
            </a:extLst>
          </p:cNvPr>
          <p:cNvSpPr>
            <a:spLocks noGrp="1"/>
          </p:cNvSpPr>
          <p:nvPr>
            <p:ph type="sldNum" sz="quarter" idx="12"/>
          </p:nvPr>
        </p:nvSpPr>
        <p:spPr/>
        <p:txBody>
          <a:bodyPr/>
          <a:lstStyle/>
          <a:p>
            <a:fld id="{C6013B0B-26D0-4D00-8996-C13E700B8E87}" type="slidenum">
              <a:rPr lang="en-US" smtClean="0"/>
              <a:t>‹#›</a:t>
            </a:fld>
            <a:endParaRPr lang="en-US"/>
          </a:p>
        </p:txBody>
      </p:sp>
    </p:spTree>
    <p:extLst>
      <p:ext uri="{BB962C8B-B14F-4D97-AF65-F5344CB8AC3E}">
        <p14:creationId xmlns:p14="http://schemas.microsoft.com/office/powerpoint/2010/main" val="262163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C52DB6-9164-4B9A-AA2D-D3518326C1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77B46B-DEB9-4A4D-9D7B-D864EEA6BB2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12DF79-A520-47BC-95E6-67D94A88634E}"/>
              </a:ext>
            </a:extLst>
          </p:cNvPr>
          <p:cNvSpPr>
            <a:spLocks noGrp="1"/>
          </p:cNvSpPr>
          <p:nvPr>
            <p:ph type="dt" sz="half" idx="10"/>
          </p:nvPr>
        </p:nvSpPr>
        <p:spPr/>
        <p:txBody>
          <a:bodyPr/>
          <a:lstStyle/>
          <a:p>
            <a:fld id="{D5E34A01-E135-495E-B852-8F6793758F3F}" type="datetimeFigureOut">
              <a:rPr lang="en-US" smtClean="0"/>
              <a:t>7/5/2019</a:t>
            </a:fld>
            <a:endParaRPr lang="en-US"/>
          </a:p>
        </p:txBody>
      </p:sp>
      <p:sp>
        <p:nvSpPr>
          <p:cNvPr id="5" name="Footer Placeholder 4">
            <a:extLst>
              <a:ext uri="{FF2B5EF4-FFF2-40B4-BE49-F238E27FC236}">
                <a16:creationId xmlns:a16="http://schemas.microsoft.com/office/drawing/2014/main" id="{F2696FC7-9567-4A64-9FF7-F78AC46B9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BC6B07-3F23-423A-B97A-EDE2A34B194E}"/>
              </a:ext>
            </a:extLst>
          </p:cNvPr>
          <p:cNvSpPr>
            <a:spLocks noGrp="1"/>
          </p:cNvSpPr>
          <p:nvPr>
            <p:ph type="sldNum" sz="quarter" idx="12"/>
          </p:nvPr>
        </p:nvSpPr>
        <p:spPr/>
        <p:txBody>
          <a:bodyPr/>
          <a:lstStyle/>
          <a:p>
            <a:fld id="{C6013B0B-26D0-4D00-8996-C13E700B8E87}" type="slidenum">
              <a:rPr lang="en-US" smtClean="0"/>
              <a:t>‹#›</a:t>
            </a:fld>
            <a:endParaRPr lang="en-US"/>
          </a:p>
        </p:txBody>
      </p:sp>
    </p:spTree>
    <p:extLst>
      <p:ext uri="{BB962C8B-B14F-4D97-AF65-F5344CB8AC3E}">
        <p14:creationId xmlns:p14="http://schemas.microsoft.com/office/powerpoint/2010/main" val="1975623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9C459-5394-4FBA-8230-7252D9130A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CA13E-5A3A-44CA-90F0-90DFB7DD8CF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35A6E1-98E3-4C40-BC45-5AF9947A938D}"/>
              </a:ext>
            </a:extLst>
          </p:cNvPr>
          <p:cNvSpPr>
            <a:spLocks noGrp="1"/>
          </p:cNvSpPr>
          <p:nvPr>
            <p:ph type="dt" sz="half" idx="10"/>
          </p:nvPr>
        </p:nvSpPr>
        <p:spPr/>
        <p:txBody>
          <a:bodyPr/>
          <a:lstStyle/>
          <a:p>
            <a:fld id="{D5E34A01-E135-495E-B852-8F6793758F3F}" type="datetimeFigureOut">
              <a:rPr lang="en-US" smtClean="0"/>
              <a:t>7/5/2019</a:t>
            </a:fld>
            <a:endParaRPr lang="en-US"/>
          </a:p>
        </p:txBody>
      </p:sp>
      <p:sp>
        <p:nvSpPr>
          <p:cNvPr id="5" name="Footer Placeholder 4">
            <a:extLst>
              <a:ext uri="{FF2B5EF4-FFF2-40B4-BE49-F238E27FC236}">
                <a16:creationId xmlns:a16="http://schemas.microsoft.com/office/drawing/2014/main" id="{1F72C223-8027-48BD-9F4F-A1C77CF1C6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FD0E36-5815-4B6C-9E3A-2134E385F6BA}"/>
              </a:ext>
            </a:extLst>
          </p:cNvPr>
          <p:cNvSpPr>
            <a:spLocks noGrp="1"/>
          </p:cNvSpPr>
          <p:nvPr>
            <p:ph type="sldNum" sz="quarter" idx="12"/>
          </p:nvPr>
        </p:nvSpPr>
        <p:spPr/>
        <p:txBody>
          <a:bodyPr/>
          <a:lstStyle/>
          <a:p>
            <a:fld id="{C6013B0B-26D0-4D00-8996-C13E700B8E87}" type="slidenum">
              <a:rPr lang="en-US" smtClean="0"/>
              <a:t>‹#›</a:t>
            </a:fld>
            <a:endParaRPr lang="en-US"/>
          </a:p>
        </p:txBody>
      </p:sp>
    </p:spTree>
    <p:extLst>
      <p:ext uri="{BB962C8B-B14F-4D97-AF65-F5344CB8AC3E}">
        <p14:creationId xmlns:p14="http://schemas.microsoft.com/office/powerpoint/2010/main" val="1655866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E3584-8E9C-4CC0-9C7E-0A247B2429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132638-1B6D-4BE8-B1F3-0423D91E61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F3EB4D6-6389-4C48-8AF0-92F7DB2BF4D1}"/>
              </a:ext>
            </a:extLst>
          </p:cNvPr>
          <p:cNvSpPr>
            <a:spLocks noGrp="1"/>
          </p:cNvSpPr>
          <p:nvPr>
            <p:ph type="dt" sz="half" idx="10"/>
          </p:nvPr>
        </p:nvSpPr>
        <p:spPr/>
        <p:txBody>
          <a:bodyPr/>
          <a:lstStyle/>
          <a:p>
            <a:fld id="{D5E34A01-E135-495E-B852-8F6793758F3F}" type="datetimeFigureOut">
              <a:rPr lang="en-US" smtClean="0"/>
              <a:t>7/5/2019</a:t>
            </a:fld>
            <a:endParaRPr lang="en-US"/>
          </a:p>
        </p:txBody>
      </p:sp>
      <p:sp>
        <p:nvSpPr>
          <p:cNvPr id="5" name="Footer Placeholder 4">
            <a:extLst>
              <a:ext uri="{FF2B5EF4-FFF2-40B4-BE49-F238E27FC236}">
                <a16:creationId xmlns:a16="http://schemas.microsoft.com/office/drawing/2014/main" id="{FCCC039F-8CAA-4711-A7AB-2C1BBAC811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3C21E5-461D-42FB-83A9-42EE40248A3A}"/>
              </a:ext>
            </a:extLst>
          </p:cNvPr>
          <p:cNvSpPr>
            <a:spLocks noGrp="1"/>
          </p:cNvSpPr>
          <p:nvPr>
            <p:ph type="sldNum" sz="quarter" idx="12"/>
          </p:nvPr>
        </p:nvSpPr>
        <p:spPr/>
        <p:txBody>
          <a:bodyPr/>
          <a:lstStyle/>
          <a:p>
            <a:fld id="{C6013B0B-26D0-4D00-8996-C13E700B8E87}" type="slidenum">
              <a:rPr lang="en-US" smtClean="0"/>
              <a:t>‹#›</a:t>
            </a:fld>
            <a:endParaRPr lang="en-US"/>
          </a:p>
        </p:txBody>
      </p:sp>
    </p:spTree>
    <p:extLst>
      <p:ext uri="{BB962C8B-B14F-4D97-AF65-F5344CB8AC3E}">
        <p14:creationId xmlns:p14="http://schemas.microsoft.com/office/powerpoint/2010/main" val="4114691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BE673-45C5-4714-9100-015BB9EE70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0E7F8A-2CFA-481C-8B8F-CCE14B48634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75FF5F-9626-44F0-8A2D-50AD9AD200D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5A2B23-C097-44C7-9FD5-E2CED4671AC9}"/>
              </a:ext>
            </a:extLst>
          </p:cNvPr>
          <p:cNvSpPr>
            <a:spLocks noGrp="1"/>
          </p:cNvSpPr>
          <p:nvPr>
            <p:ph type="dt" sz="half" idx="10"/>
          </p:nvPr>
        </p:nvSpPr>
        <p:spPr/>
        <p:txBody>
          <a:bodyPr/>
          <a:lstStyle/>
          <a:p>
            <a:fld id="{D5E34A01-E135-495E-B852-8F6793758F3F}" type="datetimeFigureOut">
              <a:rPr lang="en-US" smtClean="0"/>
              <a:t>7/5/2019</a:t>
            </a:fld>
            <a:endParaRPr lang="en-US"/>
          </a:p>
        </p:txBody>
      </p:sp>
      <p:sp>
        <p:nvSpPr>
          <p:cNvPr id="6" name="Footer Placeholder 5">
            <a:extLst>
              <a:ext uri="{FF2B5EF4-FFF2-40B4-BE49-F238E27FC236}">
                <a16:creationId xmlns:a16="http://schemas.microsoft.com/office/drawing/2014/main" id="{B59B484A-2D16-4AC4-93D1-3426DC24CC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29356B-5826-41A6-BA03-33DBBF9E9626}"/>
              </a:ext>
            </a:extLst>
          </p:cNvPr>
          <p:cNvSpPr>
            <a:spLocks noGrp="1"/>
          </p:cNvSpPr>
          <p:nvPr>
            <p:ph type="sldNum" sz="quarter" idx="12"/>
          </p:nvPr>
        </p:nvSpPr>
        <p:spPr/>
        <p:txBody>
          <a:bodyPr/>
          <a:lstStyle/>
          <a:p>
            <a:fld id="{C6013B0B-26D0-4D00-8996-C13E700B8E87}" type="slidenum">
              <a:rPr lang="en-US" smtClean="0"/>
              <a:t>‹#›</a:t>
            </a:fld>
            <a:endParaRPr lang="en-US"/>
          </a:p>
        </p:txBody>
      </p:sp>
    </p:spTree>
    <p:extLst>
      <p:ext uri="{BB962C8B-B14F-4D97-AF65-F5344CB8AC3E}">
        <p14:creationId xmlns:p14="http://schemas.microsoft.com/office/powerpoint/2010/main" val="3673494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29575-63D8-45A7-91FA-E4099A2A6D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E28EA4-E0CB-46B9-BDDE-455B7E0D0A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C3D2E1A-6238-42A9-9732-71BE1564DFE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04FCDF-B98C-4E01-A00F-BBC34CA058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8F3D9F3-E1C0-4B26-860A-1A8A0C1FAA5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666F97-A136-4FA6-B807-722A582E752B}"/>
              </a:ext>
            </a:extLst>
          </p:cNvPr>
          <p:cNvSpPr>
            <a:spLocks noGrp="1"/>
          </p:cNvSpPr>
          <p:nvPr>
            <p:ph type="dt" sz="half" idx="10"/>
          </p:nvPr>
        </p:nvSpPr>
        <p:spPr/>
        <p:txBody>
          <a:bodyPr/>
          <a:lstStyle/>
          <a:p>
            <a:fld id="{D5E34A01-E135-495E-B852-8F6793758F3F}" type="datetimeFigureOut">
              <a:rPr lang="en-US" smtClean="0"/>
              <a:t>7/5/2019</a:t>
            </a:fld>
            <a:endParaRPr lang="en-US"/>
          </a:p>
        </p:txBody>
      </p:sp>
      <p:sp>
        <p:nvSpPr>
          <p:cNvPr id="8" name="Footer Placeholder 7">
            <a:extLst>
              <a:ext uri="{FF2B5EF4-FFF2-40B4-BE49-F238E27FC236}">
                <a16:creationId xmlns:a16="http://schemas.microsoft.com/office/drawing/2014/main" id="{0320E6D4-D965-4BED-B091-4BA2E3C14C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F8AF62-652F-4C94-8C61-F9243B5FA554}"/>
              </a:ext>
            </a:extLst>
          </p:cNvPr>
          <p:cNvSpPr>
            <a:spLocks noGrp="1"/>
          </p:cNvSpPr>
          <p:nvPr>
            <p:ph type="sldNum" sz="quarter" idx="12"/>
          </p:nvPr>
        </p:nvSpPr>
        <p:spPr/>
        <p:txBody>
          <a:bodyPr/>
          <a:lstStyle/>
          <a:p>
            <a:fld id="{C6013B0B-26D0-4D00-8996-C13E700B8E87}" type="slidenum">
              <a:rPr lang="en-US" smtClean="0"/>
              <a:t>‹#›</a:t>
            </a:fld>
            <a:endParaRPr lang="en-US"/>
          </a:p>
        </p:txBody>
      </p:sp>
    </p:spTree>
    <p:extLst>
      <p:ext uri="{BB962C8B-B14F-4D97-AF65-F5344CB8AC3E}">
        <p14:creationId xmlns:p14="http://schemas.microsoft.com/office/powerpoint/2010/main" val="165927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C26F4-BD35-4AC4-A1C3-59417B0E9F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FF4246-5942-4D12-AAFA-C6926C4C1217}"/>
              </a:ext>
            </a:extLst>
          </p:cNvPr>
          <p:cNvSpPr>
            <a:spLocks noGrp="1"/>
          </p:cNvSpPr>
          <p:nvPr>
            <p:ph type="dt" sz="half" idx="10"/>
          </p:nvPr>
        </p:nvSpPr>
        <p:spPr/>
        <p:txBody>
          <a:bodyPr/>
          <a:lstStyle/>
          <a:p>
            <a:fld id="{D5E34A01-E135-495E-B852-8F6793758F3F}" type="datetimeFigureOut">
              <a:rPr lang="en-US" smtClean="0"/>
              <a:t>7/5/2019</a:t>
            </a:fld>
            <a:endParaRPr lang="en-US"/>
          </a:p>
        </p:txBody>
      </p:sp>
      <p:sp>
        <p:nvSpPr>
          <p:cNvPr id="4" name="Footer Placeholder 3">
            <a:extLst>
              <a:ext uri="{FF2B5EF4-FFF2-40B4-BE49-F238E27FC236}">
                <a16:creationId xmlns:a16="http://schemas.microsoft.com/office/drawing/2014/main" id="{6F01C8A3-FDD2-437D-90D3-A99DB2D15B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D1E709-2405-4397-9D61-AB49E90436CE}"/>
              </a:ext>
            </a:extLst>
          </p:cNvPr>
          <p:cNvSpPr>
            <a:spLocks noGrp="1"/>
          </p:cNvSpPr>
          <p:nvPr>
            <p:ph type="sldNum" sz="quarter" idx="12"/>
          </p:nvPr>
        </p:nvSpPr>
        <p:spPr/>
        <p:txBody>
          <a:bodyPr/>
          <a:lstStyle/>
          <a:p>
            <a:fld id="{C6013B0B-26D0-4D00-8996-C13E700B8E87}" type="slidenum">
              <a:rPr lang="en-US" smtClean="0"/>
              <a:t>‹#›</a:t>
            </a:fld>
            <a:endParaRPr lang="en-US"/>
          </a:p>
        </p:txBody>
      </p:sp>
    </p:spTree>
    <p:extLst>
      <p:ext uri="{BB962C8B-B14F-4D97-AF65-F5344CB8AC3E}">
        <p14:creationId xmlns:p14="http://schemas.microsoft.com/office/powerpoint/2010/main" val="2125987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FD65F0-3A08-49CD-8B19-96F097A8004D}"/>
              </a:ext>
            </a:extLst>
          </p:cNvPr>
          <p:cNvSpPr>
            <a:spLocks noGrp="1"/>
          </p:cNvSpPr>
          <p:nvPr>
            <p:ph type="dt" sz="half" idx="10"/>
          </p:nvPr>
        </p:nvSpPr>
        <p:spPr/>
        <p:txBody>
          <a:bodyPr/>
          <a:lstStyle/>
          <a:p>
            <a:fld id="{D5E34A01-E135-495E-B852-8F6793758F3F}" type="datetimeFigureOut">
              <a:rPr lang="en-US" smtClean="0"/>
              <a:t>7/5/2019</a:t>
            </a:fld>
            <a:endParaRPr lang="en-US"/>
          </a:p>
        </p:txBody>
      </p:sp>
      <p:sp>
        <p:nvSpPr>
          <p:cNvPr id="3" name="Footer Placeholder 2">
            <a:extLst>
              <a:ext uri="{FF2B5EF4-FFF2-40B4-BE49-F238E27FC236}">
                <a16:creationId xmlns:a16="http://schemas.microsoft.com/office/drawing/2014/main" id="{8378E03A-E40B-4D77-8BFA-241D9E0CC8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95252F-34DD-4E61-B127-1D4E86F7C275}"/>
              </a:ext>
            </a:extLst>
          </p:cNvPr>
          <p:cNvSpPr>
            <a:spLocks noGrp="1"/>
          </p:cNvSpPr>
          <p:nvPr>
            <p:ph type="sldNum" sz="quarter" idx="12"/>
          </p:nvPr>
        </p:nvSpPr>
        <p:spPr/>
        <p:txBody>
          <a:bodyPr/>
          <a:lstStyle/>
          <a:p>
            <a:fld id="{C6013B0B-26D0-4D00-8996-C13E700B8E87}" type="slidenum">
              <a:rPr lang="en-US" smtClean="0"/>
              <a:t>‹#›</a:t>
            </a:fld>
            <a:endParaRPr lang="en-US"/>
          </a:p>
        </p:txBody>
      </p:sp>
    </p:spTree>
    <p:extLst>
      <p:ext uri="{BB962C8B-B14F-4D97-AF65-F5344CB8AC3E}">
        <p14:creationId xmlns:p14="http://schemas.microsoft.com/office/powerpoint/2010/main" val="2031908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500F9-5E7C-4026-8004-BAAD73991D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DFAE50-9986-44D8-BD02-F8AED35007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DBFFCF-2AAD-43A7-8FBD-089B2A34A2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51BCB2-6654-41B8-A6D3-76A3F7AC8CF9}"/>
              </a:ext>
            </a:extLst>
          </p:cNvPr>
          <p:cNvSpPr>
            <a:spLocks noGrp="1"/>
          </p:cNvSpPr>
          <p:nvPr>
            <p:ph type="dt" sz="half" idx="10"/>
          </p:nvPr>
        </p:nvSpPr>
        <p:spPr/>
        <p:txBody>
          <a:bodyPr/>
          <a:lstStyle/>
          <a:p>
            <a:fld id="{D5E34A01-E135-495E-B852-8F6793758F3F}" type="datetimeFigureOut">
              <a:rPr lang="en-US" smtClean="0"/>
              <a:t>7/5/2019</a:t>
            </a:fld>
            <a:endParaRPr lang="en-US"/>
          </a:p>
        </p:txBody>
      </p:sp>
      <p:sp>
        <p:nvSpPr>
          <p:cNvPr id="6" name="Footer Placeholder 5">
            <a:extLst>
              <a:ext uri="{FF2B5EF4-FFF2-40B4-BE49-F238E27FC236}">
                <a16:creationId xmlns:a16="http://schemas.microsoft.com/office/drawing/2014/main" id="{1F9A4FD7-4B58-4F67-BE95-E633526EA6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315733-345C-4070-A469-6795A7AFC1E8}"/>
              </a:ext>
            </a:extLst>
          </p:cNvPr>
          <p:cNvSpPr>
            <a:spLocks noGrp="1"/>
          </p:cNvSpPr>
          <p:nvPr>
            <p:ph type="sldNum" sz="quarter" idx="12"/>
          </p:nvPr>
        </p:nvSpPr>
        <p:spPr/>
        <p:txBody>
          <a:bodyPr/>
          <a:lstStyle/>
          <a:p>
            <a:fld id="{C6013B0B-26D0-4D00-8996-C13E700B8E87}" type="slidenum">
              <a:rPr lang="en-US" smtClean="0"/>
              <a:t>‹#›</a:t>
            </a:fld>
            <a:endParaRPr lang="en-US"/>
          </a:p>
        </p:txBody>
      </p:sp>
    </p:spTree>
    <p:extLst>
      <p:ext uri="{BB962C8B-B14F-4D97-AF65-F5344CB8AC3E}">
        <p14:creationId xmlns:p14="http://schemas.microsoft.com/office/powerpoint/2010/main" val="3753051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6CE87-9373-4DB5-BE20-6459EB7807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010591-3744-422E-9387-3160693845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BB37A6-720B-42D2-BD8C-0BEDEAFEDF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55AC3F-0217-475B-85CC-243B8D38C3E3}"/>
              </a:ext>
            </a:extLst>
          </p:cNvPr>
          <p:cNvSpPr>
            <a:spLocks noGrp="1"/>
          </p:cNvSpPr>
          <p:nvPr>
            <p:ph type="dt" sz="half" idx="10"/>
          </p:nvPr>
        </p:nvSpPr>
        <p:spPr/>
        <p:txBody>
          <a:bodyPr/>
          <a:lstStyle/>
          <a:p>
            <a:fld id="{D5E34A01-E135-495E-B852-8F6793758F3F}" type="datetimeFigureOut">
              <a:rPr lang="en-US" smtClean="0"/>
              <a:t>7/5/2019</a:t>
            </a:fld>
            <a:endParaRPr lang="en-US"/>
          </a:p>
        </p:txBody>
      </p:sp>
      <p:sp>
        <p:nvSpPr>
          <p:cNvPr id="6" name="Footer Placeholder 5">
            <a:extLst>
              <a:ext uri="{FF2B5EF4-FFF2-40B4-BE49-F238E27FC236}">
                <a16:creationId xmlns:a16="http://schemas.microsoft.com/office/drawing/2014/main" id="{B71C9021-DAC3-450E-AECC-AC93910371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EC5CA0-A2AC-423B-B9E7-872B21B10678}"/>
              </a:ext>
            </a:extLst>
          </p:cNvPr>
          <p:cNvSpPr>
            <a:spLocks noGrp="1"/>
          </p:cNvSpPr>
          <p:nvPr>
            <p:ph type="sldNum" sz="quarter" idx="12"/>
          </p:nvPr>
        </p:nvSpPr>
        <p:spPr/>
        <p:txBody>
          <a:bodyPr/>
          <a:lstStyle/>
          <a:p>
            <a:fld id="{C6013B0B-26D0-4D00-8996-C13E700B8E87}" type="slidenum">
              <a:rPr lang="en-US" smtClean="0"/>
              <a:t>‹#›</a:t>
            </a:fld>
            <a:endParaRPr lang="en-US"/>
          </a:p>
        </p:txBody>
      </p:sp>
    </p:spTree>
    <p:extLst>
      <p:ext uri="{BB962C8B-B14F-4D97-AF65-F5344CB8AC3E}">
        <p14:creationId xmlns:p14="http://schemas.microsoft.com/office/powerpoint/2010/main" val="3076752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1A01F1-0509-4E01-BF1D-A60EE88B02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1E57D9-2C82-4AE8-B569-0EF99B933F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B0E681-F622-4191-97DA-CFD76BA427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E34A01-E135-495E-B852-8F6793758F3F}" type="datetimeFigureOut">
              <a:rPr lang="en-US" smtClean="0"/>
              <a:t>7/5/2019</a:t>
            </a:fld>
            <a:endParaRPr lang="en-US"/>
          </a:p>
        </p:txBody>
      </p:sp>
      <p:sp>
        <p:nvSpPr>
          <p:cNvPr id="5" name="Footer Placeholder 4">
            <a:extLst>
              <a:ext uri="{FF2B5EF4-FFF2-40B4-BE49-F238E27FC236}">
                <a16:creationId xmlns:a16="http://schemas.microsoft.com/office/drawing/2014/main" id="{0412D08E-29E3-418D-B9B3-0749E744F1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21DAA0B-8CFF-4E50-A060-BC7BB3566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013B0B-26D0-4D00-8996-C13E700B8E87}" type="slidenum">
              <a:rPr lang="en-US" smtClean="0"/>
              <a:t>‹#›</a:t>
            </a:fld>
            <a:endParaRPr lang="en-US"/>
          </a:p>
        </p:txBody>
      </p:sp>
    </p:spTree>
    <p:extLst>
      <p:ext uri="{BB962C8B-B14F-4D97-AF65-F5344CB8AC3E}">
        <p14:creationId xmlns:p14="http://schemas.microsoft.com/office/powerpoint/2010/main" val="1393754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jheng18/NLP19"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nltk.or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anaconda.com/distribution/#download-section" TargetMode="External"/><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jupyter.readthedocs.io/en/latest/install.html"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A175B-5267-405D-950D-782328C9A808}"/>
              </a:ext>
            </a:extLst>
          </p:cNvPr>
          <p:cNvSpPr>
            <a:spLocks noGrp="1"/>
          </p:cNvSpPr>
          <p:nvPr>
            <p:ph type="ctrTitle"/>
          </p:nvPr>
        </p:nvSpPr>
        <p:spPr/>
        <p:txBody>
          <a:bodyPr/>
          <a:lstStyle/>
          <a:p>
            <a:r>
              <a:rPr lang="en-US" dirty="0"/>
              <a:t>Introduction to Natural Language Processing</a:t>
            </a:r>
          </a:p>
        </p:txBody>
      </p:sp>
      <p:sp>
        <p:nvSpPr>
          <p:cNvPr id="3" name="Subtitle 2">
            <a:extLst>
              <a:ext uri="{FF2B5EF4-FFF2-40B4-BE49-F238E27FC236}">
                <a16:creationId xmlns:a16="http://schemas.microsoft.com/office/drawing/2014/main" id="{8BDCB791-DC88-4043-B595-CBD0C2593EDD}"/>
              </a:ext>
            </a:extLst>
          </p:cNvPr>
          <p:cNvSpPr>
            <a:spLocks noGrp="1"/>
          </p:cNvSpPr>
          <p:nvPr>
            <p:ph type="subTitle" idx="1"/>
          </p:nvPr>
        </p:nvSpPr>
        <p:spPr/>
        <p:txBody>
          <a:bodyPr/>
          <a:lstStyle/>
          <a:p>
            <a:r>
              <a:rPr lang="en-US" dirty="0"/>
              <a:t>Jie Heng</a:t>
            </a:r>
          </a:p>
          <a:p>
            <a:r>
              <a:rPr lang="en-US" dirty="0"/>
              <a:t>7/6/2019</a:t>
            </a:r>
          </a:p>
        </p:txBody>
      </p:sp>
    </p:spTree>
    <p:extLst>
      <p:ext uri="{BB962C8B-B14F-4D97-AF65-F5344CB8AC3E}">
        <p14:creationId xmlns:p14="http://schemas.microsoft.com/office/powerpoint/2010/main" val="1718429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8786DA-2A5E-4701-8A9D-EBA551E7B64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June6.ipynb</a:t>
            </a:r>
          </a:p>
        </p:txBody>
      </p:sp>
      <p:pic>
        <p:nvPicPr>
          <p:cNvPr id="4" name="Content Placeholder 3">
            <a:extLst>
              <a:ext uri="{FF2B5EF4-FFF2-40B4-BE49-F238E27FC236}">
                <a16:creationId xmlns:a16="http://schemas.microsoft.com/office/drawing/2014/main" id="{CA7B81AA-BAB1-4ABB-99A5-64E572668C59}"/>
              </a:ext>
            </a:extLst>
          </p:cNvPr>
          <p:cNvPicPr>
            <a:picLocks noGrp="1" noChangeAspect="1"/>
          </p:cNvPicPr>
          <p:nvPr>
            <p:ph idx="1"/>
          </p:nvPr>
        </p:nvPicPr>
        <p:blipFill>
          <a:blip r:embed="rId2"/>
          <a:stretch>
            <a:fillRect/>
          </a:stretch>
        </p:blipFill>
        <p:spPr>
          <a:xfrm>
            <a:off x="1829787" y="1675227"/>
            <a:ext cx="8532425" cy="4394199"/>
          </a:xfrm>
          <a:prstGeom prst="rect">
            <a:avLst/>
          </a:prstGeom>
        </p:spPr>
      </p:pic>
      <p:sp>
        <p:nvSpPr>
          <p:cNvPr id="5" name="Rectangle 4">
            <a:extLst>
              <a:ext uri="{FF2B5EF4-FFF2-40B4-BE49-F238E27FC236}">
                <a16:creationId xmlns:a16="http://schemas.microsoft.com/office/drawing/2014/main" id="{F51617E6-8A19-482C-B412-8AC13C413815}"/>
              </a:ext>
            </a:extLst>
          </p:cNvPr>
          <p:cNvSpPr/>
          <p:nvPr/>
        </p:nvSpPr>
        <p:spPr>
          <a:xfrm>
            <a:off x="4620126" y="2107933"/>
            <a:ext cx="943276" cy="43313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0892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6D362-6662-4FCC-8B62-58624EF35956}"/>
              </a:ext>
            </a:extLst>
          </p:cNvPr>
          <p:cNvSpPr>
            <a:spLocks noGrp="1"/>
          </p:cNvSpPr>
          <p:nvPr>
            <p:ph type="title"/>
          </p:nvPr>
        </p:nvSpPr>
        <p:spPr/>
        <p:txBody>
          <a:bodyPr/>
          <a:lstStyle/>
          <a:p>
            <a:r>
              <a:rPr lang="en-US" dirty="0"/>
              <a:t>Assignments and Resources</a:t>
            </a:r>
          </a:p>
        </p:txBody>
      </p:sp>
      <p:sp>
        <p:nvSpPr>
          <p:cNvPr id="3" name="Content Placeholder 2">
            <a:extLst>
              <a:ext uri="{FF2B5EF4-FFF2-40B4-BE49-F238E27FC236}">
                <a16:creationId xmlns:a16="http://schemas.microsoft.com/office/drawing/2014/main" id="{96BE811D-D343-473B-B3B2-93AC729DD637}"/>
              </a:ext>
            </a:extLst>
          </p:cNvPr>
          <p:cNvSpPr>
            <a:spLocks noGrp="1"/>
          </p:cNvSpPr>
          <p:nvPr>
            <p:ph idx="1"/>
          </p:nvPr>
        </p:nvSpPr>
        <p:spPr/>
        <p:txBody>
          <a:bodyPr/>
          <a:lstStyle/>
          <a:p>
            <a:r>
              <a:rPr lang="en-US" dirty="0">
                <a:hlinkClick r:id="rId2"/>
              </a:rPr>
              <a:t>https://github.com/jheng18/NLP19</a:t>
            </a:r>
            <a:endParaRPr lang="en-US" dirty="0"/>
          </a:p>
          <a:p>
            <a:r>
              <a:rPr lang="en-US" dirty="0"/>
              <a:t>Download resources</a:t>
            </a:r>
          </a:p>
          <a:p>
            <a:r>
              <a:rPr lang="en-US" dirty="0"/>
              <a:t>Post or view classmates’ </a:t>
            </a:r>
            <a:r>
              <a:rPr lang="en-US"/>
              <a:t>questions and answers </a:t>
            </a:r>
            <a:endParaRPr lang="en-US" dirty="0"/>
          </a:p>
        </p:txBody>
      </p:sp>
    </p:spTree>
    <p:extLst>
      <p:ext uri="{BB962C8B-B14F-4D97-AF65-F5344CB8AC3E}">
        <p14:creationId xmlns:p14="http://schemas.microsoft.com/office/powerpoint/2010/main" val="667306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601935D-0737-4162-8A36-7AB3D5812FEB}"/>
              </a:ext>
            </a:extLst>
          </p:cNvPr>
          <p:cNvSpPr>
            <a:spLocks noGrp="1"/>
          </p:cNvSpPr>
          <p:nvPr>
            <p:ph type="title"/>
          </p:nvPr>
        </p:nvSpPr>
        <p:spPr>
          <a:xfrm>
            <a:off x="640079" y="2053641"/>
            <a:ext cx="3669161" cy="2760098"/>
          </a:xfrm>
        </p:spPr>
        <p:txBody>
          <a:bodyPr>
            <a:normAutofit/>
          </a:bodyPr>
          <a:lstStyle/>
          <a:p>
            <a:r>
              <a:rPr lang="en-US">
                <a:solidFill>
                  <a:srgbClr val="FFFFFF"/>
                </a:solidFill>
              </a:rPr>
              <a:t>NLP</a:t>
            </a:r>
          </a:p>
        </p:txBody>
      </p:sp>
      <p:sp>
        <p:nvSpPr>
          <p:cNvPr id="3" name="Content Placeholder 2">
            <a:extLst>
              <a:ext uri="{FF2B5EF4-FFF2-40B4-BE49-F238E27FC236}">
                <a16:creationId xmlns:a16="http://schemas.microsoft.com/office/drawing/2014/main" id="{A5DBBA10-7EDD-4C0F-8E29-D16DBF375194}"/>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Natural language processing (NLP) is a subfield of computer science, information engineering, and artificial intelligence concerned with the interactions between computers and human (natural) languages, in particular how to program computers to process and analyze large amounts of natural language data.</a:t>
            </a:r>
          </a:p>
          <a:p>
            <a:r>
              <a:rPr lang="en-US" sz="2400" dirty="0">
                <a:solidFill>
                  <a:srgbClr val="000000"/>
                </a:solidFill>
              </a:rPr>
              <a:t>Linguistics</a:t>
            </a:r>
          </a:p>
          <a:p>
            <a:r>
              <a:rPr lang="en-US" sz="2400" dirty="0">
                <a:solidFill>
                  <a:srgbClr val="000000"/>
                </a:solidFill>
              </a:rPr>
              <a:t>Google translate, AI Assistance, Communication, ……</a:t>
            </a:r>
          </a:p>
          <a:p>
            <a:endParaRPr lang="en-US" sz="2400" dirty="0">
              <a:solidFill>
                <a:srgbClr val="000000"/>
              </a:solidFill>
            </a:endParaRPr>
          </a:p>
        </p:txBody>
      </p:sp>
    </p:spTree>
    <p:extLst>
      <p:ext uri="{BB962C8B-B14F-4D97-AF65-F5344CB8AC3E}">
        <p14:creationId xmlns:p14="http://schemas.microsoft.com/office/powerpoint/2010/main" val="2093495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C3FF5B-D376-4A3D-BA0A-C29930963540}"/>
              </a:ext>
            </a:extLst>
          </p:cNvPr>
          <p:cNvPicPr>
            <a:picLocks noChangeAspect="1"/>
          </p:cNvPicPr>
          <p:nvPr/>
        </p:nvPicPr>
        <p:blipFill>
          <a:blip r:embed="rId2"/>
          <a:stretch>
            <a:fillRect/>
          </a:stretch>
        </p:blipFill>
        <p:spPr>
          <a:xfrm>
            <a:off x="0" y="703539"/>
            <a:ext cx="12192000" cy="5450921"/>
          </a:xfrm>
          <a:prstGeom prst="rect">
            <a:avLst/>
          </a:prstGeom>
        </p:spPr>
      </p:pic>
    </p:spTree>
    <p:extLst>
      <p:ext uri="{BB962C8B-B14F-4D97-AF65-F5344CB8AC3E}">
        <p14:creationId xmlns:p14="http://schemas.microsoft.com/office/powerpoint/2010/main" val="3531233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DBE89C4-969A-41B8-B2DD-636A1A0B38B1}"/>
              </a:ext>
            </a:extLst>
          </p:cNvPr>
          <p:cNvSpPr>
            <a:spLocks noGrp="1"/>
          </p:cNvSpPr>
          <p:nvPr>
            <p:ph type="title"/>
          </p:nvPr>
        </p:nvSpPr>
        <p:spPr>
          <a:xfrm>
            <a:off x="640079" y="2053641"/>
            <a:ext cx="3669161" cy="2760098"/>
          </a:xfrm>
        </p:spPr>
        <p:txBody>
          <a:bodyPr>
            <a:normAutofit/>
          </a:bodyPr>
          <a:lstStyle/>
          <a:p>
            <a:r>
              <a:rPr lang="en-US">
                <a:solidFill>
                  <a:srgbClr val="FFFFFF"/>
                </a:solidFill>
              </a:rPr>
              <a:t>Python Tools</a:t>
            </a:r>
          </a:p>
        </p:txBody>
      </p:sp>
      <p:sp>
        <p:nvSpPr>
          <p:cNvPr id="3" name="Content Placeholder 2">
            <a:extLst>
              <a:ext uri="{FF2B5EF4-FFF2-40B4-BE49-F238E27FC236}">
                <a16:creationId xmlns:a16="http://schemas.microsoft.com/office/drawing/2014/main" id="{0AF3FA86-FFA1-4FCB-88B6-4515C2A261C8}"/>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rPr>
              <a:t>NLTK </a:t>
            </a:r>
          </a:p>
          <a:p>
            <a:pPr lvl="1"/>
            <a:r>
              <a:rPr lang="en-US">
                <a:solidFill>
                  <a:srgbClr val="000000"/>
                </a:solidFill>
              </a:rPr>
              <a:t>NLTK is a leading platform for building Python programs to work with human language data. It provides easy-to-use interfaces to over 50 corpora and lexical resources such as WordNet, along with a suite of text processing libraries for classification, tokenization, stemming, tagging, parsing, and semantic reasoning, wrappers for industrial-strength NLP libraries, and an active discussion forum.</a:t>
            </a:r>
          </a:p>
          <a:p>
            <a:pPr lvl="1"/>
            <a:r>
              <a:rPr lang="en-US">
                <a:solidFill>
                  <a:srgbClr val="000000"/>
                </a:solidFill>
                <a:hlinkClick r:id="rId3"/>
              </a:rPr>
              <a:t>https://www.nltk.org/</a:t>
            </a:r>
            <a:endParaRPr lang="en-US">
              <a:solidFill>
                <a:srgbClr val="000000"/>
              </a:solidFill>
            </a:endParaRPr>
          </a:p>
        </p:txBody>
      </p:sp>
    </p:spTree>
    <p:extLst>
      <p:ext uri="{BB962C8B-B14F-4D97-AF65-F5344CB8AC3E}">
        <p14:creationId xmlns:p14="http://schemas.microsoft.com/office/powerpoint/2010/main" val="1203098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AD809-DB8A-4174-BB27-62A49A57D690}"/>
              </a:ext>
            </a:extLst>
          </p:cNvPr>
          <p:cNvSpPr>
            <a:spLocks noGrp="1"/>
          </p:cNvSpPr>
          <p:nvPr>
            <p:ph type="title"/>
          </p:nvPr>
        </p:nvSpPr>
        <p:spPr>
          <a:xfrm>
            <a:off x="838200" y="365125"/>
            <a:ext cx="10515600" cy="1325563"/>
          </a:xfrm>
        </p:spPr>
        <p:txBody>
          <a:bodyPr>
            <a:normAutofit/>
          </a:bodyPr>
          <a:lstStyle/>
          <a:p>
            <a:r>
              <a:rPr lang="en-US" dirty="0"/>
              <a:t>Install Python, Anaconda, </a:t>
            </a:r>
            <a:r>
              <a:rPr lang="en-US" dirty="0" err="1"/>
              <a:t>Jupyter</a:t>
            </a:r>
            <a:r>
              <a:rPr lang="en-US" dirty="0"/>
              <a:t> Notebook</a:t>
            </a:r>
          </a:p>
        </p:txBody>
      </p:sp>
      <p:sp>
        <p:nvSpPr>
          <p:cNvPr id="3" name="Content Placeholder 2">
            <a:extLst>
              <a:ext uri="{FF2B5EF4-FFF2-40B4-BE49-F238E27FC236}">
                <a16:creationId xmlns:a16="http://schemas.microsoft.com/office/drawing/2014/main" id="{00C2FBCB-EF8F-494C-889E-0C4A1A8B4AB8}"/>
              </a:ext>
            </a:extLst>
          </p:cNvPr>
          <p:cNvSpPr>
            <a:spLocks noGrp="1"/>
          </p:cNvSpPr>
          <p:nvPr>
            <p:ph idx="1"/>
          </p:nvPr>
        </p:nvSpPr>
        <p:spPr>
          <a:xfrm>
            <a:off x="838200" y="1825625"/>
            <a:ext cx="3797807" cy="4351338"/>
          </a:xfrm>
        </p:spPr>
        <p:txBody>
          <a:bodyPr>
            <a:normAutofit/>
          </a:bodyPr>
          <a:lstStyle/>
          <a:p>
            <a:r>
              <a:rPr lang="en-US" sz="2000" dirty="0">
                <a:hlinkClick r:id="rId2"/>
              </a:rPr>
              <a:t>https://www.python.org/downloads/</a:t>
            </a:r>
            <a:r>
              <a:rPr lang="en-US" sz="2000" dirty="0"/>
              <a:t> Windows/IOS</a:t>
            </a:r>
          </a:p>
          <a:p>
            <a:r>
              <a:rPr lang="en-US" sz="2000" dirty="0">
                <a:hlinkClick r:id="rId3"/>
              </a:rPr>
              <a:t>https://www.anaconda.com/distribution/#download-section</a:t>
            </a:r>
            <a:endParaRPr lang="en-US" sz="2000" dirty="0"/>
          </a:p>
          <a:p>
            <a:r>
              <a:rPr lang="en-US" sz="2000" dirty="0">
                <a:hlinkClick r:id="rId4"/>
              </a:rPr>
              <a:t>https://jupyter.readthedocs.io/en/latest/install.html</a:t>
            </a:r>
            <a:endParaRPr lang="en-US" sz="2000" dirty="0"/>
          </a:p>
        </p:txBody>
      </p:sp>
      <p:pic>
        <p:nvPicPr>
          <p:cNvPr id="1026" name="Picture 2" descr="https://img-blog.csdn.net/20180327175920853">
            <a:extLst>
              <a:ext uri="{FF2B5EF4-FFF2-40B4-BE49-F238E27FC236}">
                <a16:creationId xmlns:a16="http://schemas.microsoft.com/office/drawing/2014/main" id="{BCDECE99-B5DE-4847-B94B-D18D09792EB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390" r="5893" b="2"/>
          <a:stretch/>
        </p:blipFill>
        <p:spPr bwMode="auto">
          <a:xfrm>
            <a:off x="5120640" y="1904281"/>
            <a:ext cx="6233160" cy="4272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038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2B00E0D-1EFF-44C9-BEF5-696A7BEDDE8C}"/>
              </a:ext>
            </a:extLst>
          </p:cNvPr>
          <p:cNvSpPr>
            <a:spLocks noGrp="1"/>
          </p:cNvSpPr>
          <p:nvPr>
            <p:ph type="title"/>
          </p:nvPr>
        </p:nvSpPr>
        <p:spPr>
          <a:xfrm>
            <a:off x="640079" y="2053641"/>
            <a:ext cx="3669161" cy="2760098"/>
          </a:xfrm>
        </p:spPr>
        <p:txBody>
          <a:bodyPr>
            <a:normAutofit/>
          </a:bodyPr>
          <a:lstStyle/>
          <a:p>
            <a:r>
              <a:rPr lang="en-US">
                <a:solidFill>
                  <a:srgbClr val="FFFFFF"/>
                </a:solidFill>
              </a:rPr>
              <a:t>Install pip, numpy, pandas, and NLTK</a:t>
            </a:r>
          </a:p>
        </p:txBody>
      </p:sp>
      <p:sp>
        <p:nvSpPr>
          <p:cNvPr id="3" name="Content Placeholder 2">
            <a:extLst>
              <a:ext uri="{FF2B5EF4-FFF2-40B4-BE49-F238E27FC236}">
                <a16:creationId xmlns:a16="http://schemas.microsoft.com/office/drawing/2014/main" id="{DA7B3409-DB64-407B-87CC-976DCD73C1DF}"/>
              </a:ext>
            </a:extLst>
          </p:cNvPr>
          <p:cNvSpPr>
            <a:spLocks noGrp="1"/>
          </p:cNvSpPr>
          <p:nvPr>
            <p:ph idx="1"/>
          </p:nvPr>
        </p:nvSpPr>
        <p:spPr>
          <a:xfrm>
            <a:off x="6090574" y="801866"/>
            <a:ext cx="5306084" cy="5230634"/>
          </a:xfrm>
        </p:spPr>
        <p:txBody>
          <a:bodyPr anchor="ctr">
            <a:normAutofit/>
          </a:bodyPr>
          <a:lstStyle/>
          <a:p>
            <a:r>
              <a:rPr lang="en-US" sz="2400" dirty="0" err="1">
                <a:solidFill>
                  <a:srgbClr val="000000"/>
                </a:solidFill>
              </a:rPr>
              <a:t>conda</a:t>
            </a:r>
            <a:r>
              <a:rPr lang="en-US" sz="2400" dirty="0">
                <a:solidFill>
                  <a:srgbClr val="000000"/>
                </a:solidFill>
              </a:rPr>
              <a:t> install pip</a:t>
            </a:r>
          </a:p>
          <a:p>
            <a:r>
              <a:rPr lang="en-US" sz="2400" dirty="0">
                <a:solidFill>
                  <a:srgbClr val="000000"/>
                </a:solidFill>
              </a:rPr>
              <a:t>pip install </a:t>
            </a:r>
            <a:r>
              <a:rPr lang="en-US" sz="2400" dirty="0" err="1">
                <a:solidFill>
                  <a:srgbClr val="000000"/>
                </a:solidFill>
              </a:rPr>
              <a:t>numpy</a:t>
            </a:r>
            <a:endParaRPr lang="en-US" sz="2400" dirty="0">
              <a:solidFill>
                <a:srgbClr val="000000"/>
              </a:solidFill>
            </a:endParaRPr>
          </a:p>
          <a:p>
            <a:r>
              <a:rPr lang="en-US" sz="2400" dirty="0">
                <a:solidFill>
                  <a:srgbClr val="000000"/>
                </a:solidFill>
              </a:rPr>
              <a:t>How to install other packages?</a:t>
            </a:r>
          </a:p>
          <a:p>
            <a:pPr marL="0" indent="0">
              <a:buNone/>
            </a:pPr>
            <a:endParaRPr lang="en-US" sz="2400" dirty="0">
              <a:solidFill>
                <a:srgbClr val="000000"/>
              </a:solidFill>
            </a:endParaRPr>
          </a:p>
          <a:p>
            <a:endParaRPr lang="en-US" sz="2400" dirty="0">
              <a:solidFill>
                <a:srgbClr val="000000"/>
              </a:solidFill>
            </a:endParaRPr>
          </a:p>
        </p:txBody>
      </p:sp>
    </p:spTree>
    <p:extLst>
      <p:ext uri="{BB962C8B-B14F-4D97-AF65-F5344CB8AC3E}">
        <p14:creationId xmlns:p14="http://schemas.microsoft.com/office/powerpoint/2010/main" val="1113686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CB7AC4B-A1A7-482D-92AB-D84F5EDA57D8}"/>
              </a:ext>
            </a:extLst>
          </p:cNvPr>
          <p:cNvSpPr>
            <a:spLocks noGrp="1"/>
          </p:cNvSpPr>
          <p:nvPr>
            <p:ph type="title"/>
          </p:nvPr>
        </p:nvSpPr>
        <p:spPr>
          <a:xfrm>
            <a:off x="640079" y="2053641"/>
            <a:ext cx="3669161" cy="2760098"/>
          </a:xfrm>
        </p:spPr>
        <p:txBody>
          <a:bodyPr>
            <a:normAutofit/>
          </a:bodyPr>
          <a:lstStyle/>
          <a:p>
            <a:r>
              <a:rPr lang="en-US">
                <a:solidFill>
                  <a:srgbClr val="FFFFFF"/>
                </a:solidFill>
              </a:rPr>
              <a:t>Running Jupyter Notebook</a:t>
            </a:r>
          </a:p>
        </p:txBody>
      </p:sp>
      <p:sp>
        <p:nvSpPr>
          <p:cNvPr id="3" name="Content Placeholder 2">
            <a:extLst>
              <a:ext uri="{FF2B5EF4-FFF2-40B4-BE49-F238E27FC236}">
                <a16:creationId xmlns:a16="http://schemas.microsoft.com/office/drawing/2014/main" id="{40D37A29-3428-425C-A383-8F52F8EEDB36}"/>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rPr>
              <a:t>Windows</a:t>
            </a:r>
          </a:p>
          <a:p>
            <a:pPr lvl="1"/>
            <a:r>
              <a:rPr lang="en-US">
                <a:solidFill>
                  <a:srgbClr val="000000"/>
                </a:solidFill>
              </a:rPr>
              <a:t>The Jupyter Notebook App can be launched by clicking on the Jupyter Notebook icon installed by Anaconda in the start menu</a:t>
            </a:r>
          </a:p>
          <a:p>
            <a:r>
              <a:rPr lang="en-US" sz="2400">
                <a:solidFill>
                  <a:srgbClr val="000000"/>
                </a:solidFill>
              </a:rPr>
              <a:t>IOS</a:t>
            </a:r>
          </a:p>
          <a:p>
            <a:pPr lvl="1"/>
            <a:r>
              <a:rPr lang="en-US">
                <a:solidFill>
                  <a:srgbClr val="000000"/>
                </a:solidFill>
              </a:rPr>
              <a:t>Click on spotlight, type terminal to open a terminal window.</a:t>
            </a:r>
          </a:p>
          <a:p>
            <a:pPr lvl="1"/>
            <a:r>
              <a:rPr lang="en-US">
                <a:solidFill>
                  <a:srgbClr val="000000"/>
                </a:solidFill>
              </a:rPr>
              <a:t>Enter the startup folder by typing cd /some_folder_name.</a:t>
            </a:r>
          </a:p>
          <a:p>
            <a:pPr lvl="1"/>
            <a:r>
              <a:rPr lang="en-US">
                <a:solidFill>
                  <a:srgbClr val="000000"/>
                </a:solidFill>
              </a:rPr>
              <a:t>Type jupyter notebook to launch the Jupyter Notebook App The notebook interface will appear in a new browser window or tab.</a:t>
            </a:r>
          </a:p>
          <a:p>
            <a:pPr lvl="1"/>
            <a:endParaRPr lang="en-US">
              <a:solidFill>
                <a:srgbClr val="000000"/>
              </a:solidFill>
            </a:endParaRPr>
          </a:p>
        </p:txBody>
      </p:sp>
    </p:spTree>
    <p:extLst>
      <p:ext uri="{BB962C8B-B14F-4D97-AF65-F5344CB8AC3E}">
        <p14:creationId xmlns:p14="http://schemas.microsoft.com/office/powerpoint/2010/main" val="1636619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AA57E-B267-46EC-9E9D-706520955711}"/>
              </a:ext>
            </a:extLst>
          </p:cNvPr>
          <p:cNvSpPr>
            <a:spLocks noGrp="1"/>
          </p:cNvSpPr>
          <p:nvPr>
            <p:ph type="title"/>
          </p:nvPr>
        </p:nvSpPr>
        <p:spPr>
          <a:xfrm>
            <a:off x="648929" y="629266"/>
            <a:ext cx="5127031" cy="1676603"/>
          </a:xfrm>
        </p:spPr>
        <p:txBody>
          <a:bodyPr vert="horz" lIns="91440" tIns="45720" rIns="91440" bIns="45720" rtlCol="0" anchor="ctr">
            <a:normAutofit/>
          </a:bodyPr>
          <a:lstStyle/>
          <a:p>
            <a:r>
              <a:rPr lang="en-US"/>
              <a:t>Hold on… something we need to know</a:t>
            </a:r>
            <a:endParaRPr lang="en-US" dirty="0"/>
          </a:p>
        </p:txBody>
      </p:sp>
      <p:sp>
        <p:nvSpPr>
          <p:cNvPr id="5" name="Content Placeholder 2">
            <a:extLst>
              <a:ext uri="{FF2B5EF4-FFF2-40B4-BE49-F238E27FC236}">
                <a16:creationId xmlns:a16="http://schemas.microsoft.com/office/drawing/2014/main" id="{D46E0D25-E8BA-46DA-8A6B-D29201820501}"/>
              </a:ext>
            </a:extLst>
          </p:cNvPr>
          <p:cNvSpPr txBox="1">
            <a:spLocks/>
          </p:cNvSpPr>
          <p:nvPr/>
        </p:nvSpPr>
        <p:spPr>
          <a:xfrm>
            <a:off x="648930" y="2438400"/>
            <a:ext cx="5127029" cy="37854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Type ipython/ ipython3</a:t>
            </a:r>
          </a:p>
          <a:p>
            <a:pPr marL="0"/>
            <a:r>
              <a:rPr lang="en-US" altLang="zh-CN"/>
              <a:t>     what happens?</a:t>
            </a:r>
          </a:p>
          <a:p>
            <a:r>
              <a:rPr lang="en-US"/>
              <a:t>Type a long string</a:t>
            </a:r>
          </a:p>
          <a:p>
            <a:pPr lvl="1"/>
            <a:r>
              <a:rPr lang="en-US"/>
              <a:t>Hit ctrl+A, ctrl+E, ctrl+U</a:t>
            </a:r>
          </a:p>
          <a:p>
            <a:endParaRPr lang="en-US"/>
          </a:p>
        </p:txBody>
      </p:sp>
      <p:pic>
        <p:nvPicPr>
          <p:cNvPr id="4" name="Content Placeholder 3">
            <a:extLst>
              <a:ext uri="{FF2B5EF4-FFF2-40B4-BE49-F238E27FC236}">
                <a16:creationId xmlns:a16="http://schemas.microsoft.com/office/drawing/2014/main" id="{E0E73DFF-DAA7-495F-BAD0-EFE5ECF6B8AA}"/>
              </a:ext>
            </a:extLst>
          </p:cNvPr>
          <p:cNvPicPr>
            <a:picLocks noGrp="1" noChangeAspect="1"/>
          </p:cNvPicPr>
          <p:nvPr>
            <p:ph idx="1"/>
          </p:nvPr>
        </p:nvPicPr>
        <p:blipFill rotWithShape="1">
          <a:blip r:embed="rId2"/>
          <a:srcRect l="191" r="8462" b="-1"/>
          <a:stretch/>
        </p:blipFill>
        <p:spPr>
          <a:xfrm>
            <a:off x="6090613" y="640082"/>
            <a:ext cx="5461724" cy="5577837"/>
          </a:xfrm>
          <a:prstGeom prst="rect">
            <a:avLst/>
          </a:prstGeom>
          <a:effectLst/>
        </p:spPr>
      </p:pic>
    </p:spTree>
    <p:extLst>
      <p:ext uri="{BB962C8B-B14F-4D97-AF65-F5344CB8AC3E}">
        <p14:creationId xmlns:p14="http://schemas.microsoft.com/office/powerpoint/2010/main" val="1701571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343</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等线</vt:lpstr>
      <vt:lpstr>Arial</vt:lpstr>
      <vt:lpstr>Calibri</vt:lpstr>
      <vt:lpstr>Calibri Light</vt:lpstr>
      <vt:lpstr>Office Theme</vt:lpstr>
      <vt:lpstr>Introduction to Natural Language Processing</vt:lpstr>
      <vt:lpstr>Assignments and Resources</vt:lpstr>
      <vt:lpstr>NLP</vt:lpstr>
      <vt:lpstr>PowerPoint Presentation</vt:lpstr>
      <vt:lpstr>Python Tools</vt:lpstr>
      <vt:lpstr>Install Python, Anaconda, Jupyter Notebook</vt:lpstr>
      <vt:lpstr>Install pip, numpy, pandas, and NLTK</vt:lpstr>
      <vt:lpstr>Running Jupyter Notebook</vt:lpstr>
      <vt:lpstr>Hold on… something we need to know</vt:lpstr>
      <vt:lpstr>June6.ipynb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Natural Language Processing</dc:title>
  <dc:creator>Jie Heng</dc:creator>
  <cp:lastModifiedBy>Jie Heng</cp:lastModifiedBy>
  <cp:revision>2</cp:revision>
  <dcterms:created xsi:type="dcterms:W3CDTF">2019-07-05T14:40:08Z</dcterms:created>
  <dcterms:modified xsi:type="dcterms:W3CDTF">2019-07-05T16:57:29Z</dcterms:modified>
</cp:coreProperties>
</file>