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2146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109D7A-139C-4670-810B-F24B8256F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3D9008-E663-4C7D-9F59-AD1F74D90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3372AC-ECAC-4190-93E2-0B0891D2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35BE-3474-4B24-A6C3-A6A3DB208FA6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606CF9-03E8-4B0A-AF21-9D4229F7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EC3A59-BF96-4911-9A2E-4B82535C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B035-6DA2-4413-9715-008F3D44B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14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1C0CC-036D-4400-8D8E-71B0C11E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569F94-9D97-4DE8-9C87-2F2CF3C77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4D7766-D321-40F1-A0AD-D9EF1664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35BE-3474-4B24-A6C3-A6A3DB208FA6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FF7881-0619-472B-99AB-832FFA9B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754401-183F-4213-8EA1-231BED5D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B035-6DA2-4413-9715-008F3D44B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07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08B4372-BC9E-4971-A689-005BBCA87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8230C2-FFE3-44C6-B205-EEF9FCBE4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057A28-1208-4C87-9BC5-3A072063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35BE-3474-4B24-A6C3-A6A3DB208FA6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CCFFC-5EAE-4821-BD5E-A0AFA0A4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744175-4AD5-43E2-BA5A-FFFD33A2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B035-6DA2-4413-9715-008F3D44B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69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4FA14-EB98-4086-ABD6-7953CA4D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9A3FCA-4898-4DBA-993B-CC406F977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0D6D7A-32AF-4AB7-8D89-0620A5C8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35BE-3474-4B24-A6C3-A6A3DB208FA6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4D2D15-1FEA-4FF2-A553-5751E6FC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5282FB-90FE-4520-B663-08998ACB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B035-6DA2-4413-9715-008F3D44B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73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C7A3D5-1C5B-433B-A0B9-4F8F26E5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7EE462-5A14-45C7-961B-1D46AA789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C0FC74-6F81-426A-ABC1-65057105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35BE-3474-4B24-A6C3-A6A3DB208FA6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0E5D5C-146C-44D7-B453-8E6FD159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D5E859-067B-40B7-9960-E2629A2F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B035-6DA2-4413-9715-008F3D44B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07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62260-14DA-49A0-B19B-C7B5BE10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4B0391-7CE8-4C21-BA68-4BD629030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A75C27-DA6B-4F47-9614-E70AFEC91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54B7F9-19DD-4809-8901-4724EA23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35BE-3474-4B24-A6C3-A6A3DB208FA6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12973A-FC26-4374-94A2-01EA99BD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56E30C-EB6C-436C-B127-E75DBEE4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B035-6DA2-4413-9715-008F3D44B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91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FC1891-3AB2-4F41-91D8-6135AB19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23F9BC-9EEC-4500-BAA4-59703C08D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7FF3E2-4BA9-411F-A203-E5D3A5E02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A2F3234-E230-45F1-BC09-4DA9151EF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07D1670-D80B-4B81-944E-D2D3A9D52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B0E62AB-9C33-4BD9-9E23-B9F8F878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35BE-3474-4B24-A6C3-A6A3DB208FA6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8A8AEF-A1AA-4311-BA4F-CFF91817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660F148-5E19-4BE3-A328-80405635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B035-6DA2-4413-9715-008F3D44B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42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7EBAF-459E-4FE8-8359-F9EFD29B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9A47591-6A24-4D04-9045-ED1AD9A9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35BE-3474-4B24-A6C3-A6A3DB208FA6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F5CD968-BBD1-4FE0-80B7-1ACC7941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F76DD3-44F1-47C1-96AA-D4A83574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B035-6DA2-4413-9715-008F3D44B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57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0621569-26BC-4D96-B2AB-12531289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35BE-3474-4B24-A6C3-A6A3DB208FA6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033E5D7-AB9A-48EF-86DD-93E452F6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7BFC88-2A6D-4F11-81B6-D088B19B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B035-6DA2-4413-9715-008F3D44B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87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0E2B9B-A913-4326-AADF-804C22E3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1B480E-11F3-4F2A-BAB6-DD0B7DFA9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F5B523-7B79-454F-BEB8-AAAB6F3B2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1566E3-1958-41F3-AA67-253C4491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35BE-3474-4B24-A6C3-A6A3DB208FA6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0DDEF0-08AE-4C1C-8D42-3B968DA4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0C18AE-369E-49B4-A9B0-9820C570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B035-6DA2-4413-9715-008F3D44B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9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D521D-8E16-4D6B-9D44-129C387A8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49F18C-B8F7-47A0-B570-612B2A198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D3B169-3391-4A0B-B896-BF7E1835A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4F8064-C8F3-4FB9-8D93-4BFFB9D3A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35BE-3474-4B24-A6C3-A6A3DB208FA6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65AE54-0D36-4AC7-BC07-7AC35142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634318-3B19-4E70-841E-B9621837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B035-6DA2-4413-9715-008F3D44B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65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BA4776-69D2-49AE-B2AC-81D10CE0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AF5DE0-CEC7-4851-932D-D8CF7905E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D1287E-0713-4578-BF0D-B36A1B92A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A35BE-3474-4B24-A6C3-A6A3DB208FA6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D946A2-EE44-404C-9CB3-68D1D8E25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46AFC5-21D9-49B6-81A6-5ABFE5BE3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CB035-6DA2-4413-9715-008F3D44B2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96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群組 38">
            <a:extLst>
              <a:ext uri="{FF2B5EF4-FFF2-40B4-BE49-F238E27FC236}">
                <a16:creationId xmlns:a16="http://schemas.microsoft.com/office/drawing/2014/main" id="{A2D3D39B-D585-4D82-A950-6299487DEA84}"/>
              </a:ext>
            </a:extLst>
          </p:cNvPr>
          <p:cNvGrpSpPr/>
          <p:nvPr/>
        </p:nvGrpSpPr>
        <p:grpSpPr>
          <a:xfrm>
            <a:off x="2031492" y="590550"/>
            <a:ext cx="8029448" cy="4931410"/>
            <a:chOff x="2031492" y="590550"/>
            <a:chExt cx="8029448" cy="493141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6E3A1D1-79D9-4A35-8836-B67124E44622}"/>
                </a:ext>
              </a:extLst>
            </p:cNvPr>
            <p:cNvSpPr/>
            <p:nvPr/>
          </p:nvSpPr>
          <p:spPr>
            <a:xfrm>
              <a:off x="5060950" y="590550"/>
              <a:ext cx="2070100" cy="1028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流程圖: 決策 4">
              <a:extLst>
                <a:ext uri="{FF2B5EF4-FFF2-40B4-BE49-F238E27FC236}">
                  <a16:creationId xmlns:a16="http://schemas.microsoft.com/office/drawing/2014/main" id="{CF4E2DC1-2855-41C1-8001-E902D59C97F8}"/>
                </a:ext>
              </a:extLst>
            </p:cNvPr>
            <p:cNvSpPr/>
            <p:nvPr/>
          </p:nvSpPr>
          <p:spPr>
            <a:xfrm>
              <a:off x="2031492" y="2205355"/>
              <a:ext cx="2324100" cy="1403350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流程圖: 決策 5">
              <a:extLst>
                <a:ext uri="{FF2B5EF4-FFF2-40B4-BE49-F238E27FC236}">
                  <a16:creationId xmlns:a16="http://schemas.microsoft.com/office/drawing/2014/main" id="{71A1C655-4C1F-4DAC-8F26-2ED511C20731}"/>
                </a:ext>
              </a:extLst>
            </p:cNvPr>
            <p:cNvSpPr/>
            <p:nvPr/>
          </p:nvSpPr>
          <p:spPr>
            <a:xfrm>
              <a:off x="7736840" y="2205355"/>
              <a:ext cx="2324100" cy="1403350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343F10A-1BCE-4A70-ADEE-1861F3D47D93}"/>
                </a:ext>
              </a:extLst>
            </p:cNvPr>
            <p:cNvSpPr/>
            <p:nvPr/>
          </p:nvSpPr>
          <p:spPr>
            <a:xfrm>
              <a:off x="2158492" y="4487672"/>
              <a:ext cx="2070100" cy="1028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BF54A24-5640-46C3-9905-DC8443FF415B}"/>
                </a:ext>
              </a:extLst>
            </p:cNvPr>
            <p:cNvSpPr/>
            <p:nvPr/>
          </p:nvSpPr>
          <p:spPr>
            <a:xfrm>
              <a:off x="7863840" y="4493260"/>
              <a:ext cx="2070100" cy="1028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BE1767CB-9C6E-4395-8199-8EA1D6D15F74}"/>
                </a:ext>
              </a:extLst>
            </p:cNvPr>
            <p:cNvCxnSpPr>
              <a:cxnSpLocks/>
            </p:cNvCxnSpPr>
            <p:nvPr/>
          </p:nvCxnSpPr>
          <p:spPr>
            <a:xfrm>
              <a:off x="7131050" y="1085850"/>
              <a:ext cx="17678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4C9AA1-5B94-4DE1-8E81-FE4B7EC42D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343900" y="1640840"/>
              <a:ext cx="110998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836AC49F-FE96-4EF8-A72C-40EC73FD86E1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3178810" y="1104900"/>
              <a:ext cx="18821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8A953573-EAA2-486E-A3E7-EBADF734536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38552" y="1659890"/>
              <a:ext cx="110998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FE904476-1FF8-4F40-AD70-EB1BDFC1EA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8528" y="3599180"/>
              <a:ext cx="0" cy="888492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D100C6C4-E81E-4C0B-9BE2-AF1A3A35DC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7620" y="3599180"/>
              <a:ext cx="0" cy="888492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9306BA8A-9C35-4247-8838-D3034583047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26860" y="2907030"/>
              <a:ext cx="11099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A3BC7330-31CE-45FA-A288-B979AD554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5592" y="2907030"/>
              <a:ext cx="12183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A3C6CE07-6FAE-4100-8A09-92F7A1283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9304" y="1619250"/>
              <a:ext cx="0" cy="128778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7FB48DAC-598E-40AA-952F-C59C03BBDD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0127" y="1619250"/>
              <a:ext cx="0" cy="128778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BA0B1F1-8F8E-4274-B7BC-5F0FFF3866C2}"/>
                </a:ext>
              </a:extLst>
            </p:cNvPr>
            <p:cNvSpPr txBox="1"/>
            <p:nvPr/>
          </p:nvSpPr>
          <p:spPr>
            <a:xfrm>
              <a:off x="2639544" y="272712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掉入空隙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BAFC029-DA2C-4CA9-8522-B385DD7D244C}"/>
                </a:ext>
              </a:extLst>
            </p:cNvPr>
            <p:cNvSpPr txBox="1"/>
            <p:nvPr/>
          </p:nvSpPr>
          <p:spPr>
            <a:xfrm>
              <a:off x="8343622" y="272712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到達終點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2E89D782-BFB8-473C-858D-3331D1FEF4F3}"/>
                </a:ext>
              </a:extLst>
            </p:cNvPr>
            <p:cNvSpPr txBox="1"/>
            <p:nvPr/>
          </p:nvSpPr>
          <p:spPr>
            <a:xfrm>
              <a:off x="8599301" y="4817356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WIN</a:t>
              </a:r>
              <a:endParaRPr lang="zh-TW" altLang="en-US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B28FBDA9-C9F4-438A-97EB-A15B61A9C4D7}"/>
                </a:ext>
              </a:extLst>
            </p:cNvPr>
            <p:cNvSpPr txBox="1"/>
            <p:nvPr/>
          </p:nvSpPr>
          <p:spPr>
            <a:xfrm>
              <a:off x="2925502" y="4805728"/>
              <a:ext cx="566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FAIL</a:t>
              </a:r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F1208DFD-BF8B-442C-84F0-CC86E5B45AED}"/>
                </a:ext>
              </a:extLst>
            </p:cNvPr>
            <p:cNvSpPr txBox="1"/>
            <p:nvPr/>
          </p:nvSpPr>
          <p:spPr>
            <a:xfrm>
              <a:off x="5812974" y="920233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PLAY</a:t>
              </a:r>
              <a:endParaRPr lang="zh-TW" altLang="en-US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4439A351-7629-4B19-AAD4-2EBEF9698C97}"/>
                </a:ext>
              </a:extLst>
            </p:cNvPr>
            <p:cNvSpPr txBox="1"/>
            <p:nvPr/>
          </p:nvSpPr>
          <p:spPr>
            <a:xfrm>
              <a:off x="4888833" y="2357794"/>
              <a:ext cx="65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False</a:t>
              </a:r>
              <a:endParaRPr lang="zh-TW" altLang="en-US" dirty="0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B52B9AB3-53BC-4158-B1AA-90190B91ECEC}"/>
                </a:ext>
              </a:extLst>
            </p:cNvPr>
            <p:cNvSpPr txBox="1"/>
            <p:nvPr/>
          </p:nvSpPr>
          <p:spPr>
            <a:xfrm>
              <a:off x="6779073" y="2359816"/>
              <a:ext cx="65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False</a:t>
              </a:r>
              <a:endParaRPr lang="zh-TW" altLang="en-US" dirty="0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82A75C97-9904-4F87-98C0-0277CD0B6F01}"/>
                </a:ext>
              </a:extLst>
            </p:cNvPr>
            <p:cNvSpPr txBox="1"/>
            <p:nvPr/>
          </p:nvSpPr>
          <p:spPr>
            <a:xfrm>
              <a:off x="3294381" y="3858760"/>
              <a:ext cx="599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True</a:t>
              </a:r>
              <a:endParaRPr lang="zh-TW" altLang="en-US" dirty="0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85FC7FF8-9F84-473A-8FEB-DD9A59F93AF3}"/>
                </a:ext>
              </a:extLst>
            </p:cNvPr>
            <p:cNvSpPr txBox="1"/>
            <p:nvPr/>
          </p:nvSpPr>
          <p:spPr>
            <a:xfrm>
              <a:off x="8983472" y="3936468"/>
              <a:ext cx="599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True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727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88AB6A78-C403-4753-880E-81932F4A9560}"/>
              </a:ext>
            </a:extLst>
          </p:cNvPr>
          <p:cNvGrpSpPr/>
          <p:nvPr/>
        </p:nvGrpSpPr>
        <p:grpSpPr>
          <a:xfrm>
            <a:off x="573166" y="-1116831"/>
            <a:ext cx="5683266" cy="13722730"/>
            <a:chOff x="573166" y="-1116831"/>
            <a:chExt cx="5683266" cy="13722730"/>
          </a:xfrm>
        </p:grpSpPr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BE1767CB-9C6E-4395-8199-8EA1D6D15F74}"/>
                </a:ext>
              </a:extLst>
            </p:cNvPr>
            <p:cNvCxnSpPr>
              <a:cxnSpLocks/>
            </p:cNvCxnSpPr>
            <p:nvPr/>
          </p:nvCxnSpPr>
          <p:spPr>
            <a:xfrm>
              <a:off x="3762609" y="509"/>
              <a:ext cx="0" cy="469899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D300AFD6-DA24-4AC4-8DB5-ED7ED6772BD8}"/>
                </a:ext>
              </a:extLst>
            </p:cNvPr>
            <p:cNvGrpSpPr/>
            <p:nvPr/>
          </p:nvGrpSpPr>
          <p:grpSpPr>
            <a:xfrm>
              <a:off x="2653899" y="487679"/>
              <a:ext cx="2217420" cy="699014"/>
              <a:chOff x="1173480" y="636271"/>
              <a:chExt cx="1507490" cy="69901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6E3A1D1-79D9-4A35-8836-B67124E44622}"/>
                  </a:ext>
                </a:extLst>
              </p:cNvPr>
              <p:cNvSpPr/>
              <p:nvPr/>
            </p:nvSpPr>
            <p:spPr>
              <a:xfrm>
                <a:off x="1173480" y="636271"/>
                <a:ext cx="1507490" cy="69901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F1208DFD-BF8B-442C-84F0-CC86E5B45AED}"/>
                  </a:ext>
                </a:extLst>
              </p:cNvPr>
              <p:cNvSpPr txBox="1"/>
              <p:nvPr/>
            </p:nvSpPr>
            <p:spPr>
              <a:xfrm>
                <a:off x="1319778" y="801112"/>
                <a:ext cx="1214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Button Detection</a:t>
                </a:r>
                <a:endParaRPr lang="zh-TW" altLang="en-US" dirty="0"/>
              </a:p>
            </p:txBody>
          </p: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1C3DCBE0-AF20-474B-8080-112E770A0B2E}"/>
                </a:ext>
              </a:extLst>
            </p:cNvPr>
            <p:cNvGrpSpPr/>
            <p:nvPr/>
          </p:nvGrpSpPr>
          <p:grpSpPr>
            <a:xfrm>
              <a:off x="2653899" y="1440178"/>
              <a:ext cx="2217420" cy="699014"/>
              <a:chOff x="4655820" y="1916431"/>
              <a:chExt cx="1507490" cy="699014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B3AEEC4-F061-4D30-B696-D1F87156F1B5}"/>
                  </a:ext>
                </a:extLst>
              </p:cNvPr>
              <p:cNvSpPr/>
              <p:nvPr/>
            </p:nvSpPr>
            <p:spPr>
              <a:xfrm>
                <a:off x="4655820" y="1916431"/>
                <a:ext cx="1507490" cy="69901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C15D134B-D2F6-4866-8CBF-63A419972E7D}"/>
                  </a:ext>
                </a:extLst>
              </p:cNvPr>
              <p:cNvSpPr txBox="1"/>
              <p:nvPr/>
            </p:nvSpPr>
            <p:spPr>
              <a:xfrm>
                <a:off x="4932012" y="2081272"/>
                <a:ext cx="1025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KEY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Detection</a:t>
                </a:r>
                <a:endParaRPr lang="zh-TW" altLang="en-US" dirty="0"/>
              </a:p>
            </p:txBody>
          </p:sp>
        </p:grpSp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671D43A0-8C82-4E61-99F7-D4375E009222}"/>
                </a:ext>
              </a:extLst>
            </p:cNvPr>
            <p:cNvGrpSpPr/>
            <p:nvPr/>
          </p:nvGrpSpPr>
          <p:grpSpPr>
            <a:xfrm>
              <a:off x="2653899" y="2392677"/>
              <a:ext cx="2217420" cy="699014"/>
              <a:chOff x="4655820" y="1916431"/>
              <a:chExt cx="1507490" cy="699014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70CD59EF-224B-41BC-9267-DB335D1276E7}"/>
                  </a:ext>
                </a:extLst>
              </p:cNvPr>
              <p:cNvSpPr/>
              <p:nvPr/>
            </p:nvSpPr>
            <p:spPr>
              <a:xfrm>
                <a:off x="4655820" y="1916431"/>
                <a:ext cx="1507490" cy="69901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BBE18BCD-9655-4FB9-A095-D85BA9F7EDDC}"/>
                  </a:ext>
                </a:extLst>
              </p:cNvPr>
              <p:cNvSpPr txBox="1"/>
              <p:nvPr/>
            </p:nvSpPr>
            <p:spPr>
              <a:xfrm>
                <a:off x="4905295" y="2081272"/>
                <a:ext cx="1111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Brick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Detection</a:t>
                </a:r>
                <a:endParaRPr lang="zh-TW" altLang="en-US" dirty="0"/>
              </a:p>
            </p:txBody>
          </p:sp>
        </p:grpSp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CA67F080-0DDB-42C1-ABA7-674F11BB6D4A}"/>
                </a:ext>
              </a:extLst>
            </p:cNvPr>
            <p:cNvGrpSpPr/>
            <p:nvPr/>
          </p:nvGrpSpPr>
          <p:grpSpPr>
            <a:xfrm>
              <a:off x="2313205" y="3345176"/>
              <a:ext cx="2898809" cy="2072646"/>
              <a:chOff x="2255117" y="3345176"/>
              <a:chExt cx="2898809" cy="2072646"/>
            </a:xfrm>
          </p:grpSpPr>
          <p:sp>
            <p:nvSpPr>
              <p:cNvPr id="14" name="流程圖: 決策 13">
                <a:extLst>
                  <a:ext uri="{FF2B5EF4-FFF2-40B4-BE49-F238E27FC236}">
                    <a16:creationId xmlns:a16="http://schemas.microsoft.com/office/drawing/2014/main" id="{F751AEE9-6E9B-4583-9C8F-ACC14B8E1697}"/>
                  </a:ext>
                </a:extLst>
              </p:cNvPr>
              <p:cNvSpPr/>
              <p:nvPr/>
            </p:nvSpPr>
            <p:spPr>
              <a:xfrm>
                <a:off x="2255117" y="3345176"/>
                <a:ext cx="2898809" cy="2072646"/>
              </a:xfrm>
              <a:prstGeom prst="flowChartDecision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1377D129-87BD-4256-9FE6-6CF5A0C75150}"/>
                  </a:ext>
                </a:extLst>
              </p:cNvPr>
              <p:cNvSpPr txBox="1"/>
              <p:nvPr/>
            </p:nvSpPr>
            <p:spPr>
              <a:xfrm>
                <a:off x="2631605" y="3919834"/>
                <a:ext cx="21458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Jumped to the hole</a:t>
                </a:r>
              </a:p>
              <a:p>
                <a:pPr algn="ctr"/>
                <a:r>
                  <a:rPr lang="en-US" altLang="zh-TW" dirty="0"/>
                  <a:t>or </a:t>
                </a:r>
              </a:p>
              <a:p>
                <a:pPr algn="ctr"/>
                <a:r>
                  <a:rPr lang="en-US" altLang="zh-TW" dirty="0"/>
                  <a:t>touched by the monster?</a:t>
                </a:r>
                <a:endParaRPr lang="zh-TW" altLang="en-US" dirty="0"/>
              </a:p>
            </p:txBody>
          </p: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08042CD6-3E02-4394-AAEB-6FAB5DE7A91C}"/>
                </a:ext>
              </a:extLst>
            </p:cNvPr>
            <p:cNvGrpSpPr/>
            <p:nvPr/>
          </p:nvGrpSpPr>
          <p:grpSpPr>
            <a:xfrm>
              <a:off x="573166" y="7400653"/>
              <a:ext cx="1450867" cy="699014"/>
              <a:chOff x="621000" y="5642973"/>
              <a:chExt cx="1450867" cy="699014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3C1E3E3-5A54-41F5-ACEF-10AD1225646B}"/>
                  </a:ext>
                </a:extLst>
              </p:cNvPr>
              <p:cNvSpPr/>
              <p:nvPr/>
            </p:nvSpPr>
            <p:spPr>
              <a:xfrm>
                <a:off x="621000" y="5642973"/>
                <a:ext cx="1450867" cy="69901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52FAC4E4-45CA-4A23-9697-19E9A25B6EBE}"/>
                  </a:ext>
                </a:extLst>
              </p:cNvPr>
              <p:cNvSpPr txBox="1"/>
              <p:nvPr/>
            </p:nvSpPr>
            <p:spPr>
              <a:xfrm>
                <a:off x="668834" y="5700093"/>
                <a:ext cx="13551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/>
                  <a:t>FAIL</a:t>
                </a:r>
                <a:endParaRPr lang="zh-TW" altLang="en-US" sz="3200" dirty="0"/>
              </a:p>
            </p:txBody>
          </p:sp>
        </p:grp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7E1F7EC8-5AFD-418E-A3D2-4A6E5A447EF6}"/>
                </a:ext>
              </a:extLst>
            </p:cNvPr>
            <p:cNvCxnSpPr>
              <a:cxnSpLocks/>
            </p:cNvCxnSpPr>
            <p:nvPr/>
          </p:nvCxnSpPr>
          <p:spPr>
            <a:xfrm>
              <a:off x="3758499" y="1186693"/>
              <a:ext cx="8220" cy="25348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542CAD68-530E-4446-804C-04A5153BDF94}"/>
                </a:ext>
              </a:extLst>
            </p:cNvPr>
            <p:cNvCxnSpPr>
              <a:cxnSpLocks/>
            </p:cNvCxnSpPr>
            <p:nvPr/>
          </p:nvCxnSpPr>
          <p:spPr>
            <a:xfrm>
              <a:off x="3762609" y="2139192"/>
              <a:ext cx="0" cy="25348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DBDAAC40-9097-47F0-878E-948A12B1FA8D}"/>
                </a:ext>
              </a:extLst>
            </p:cNvPr>
            <p:cNvCxnSpPr>
              <a:cxnSpLocks/>
            </p:cNvCxnSpPr>
            <p:nvPr/>
          </p:nvCxnSpPr>
          <p:spPr>
            <a:xfrm>
              <a:off x="3762609" y="3091691"/>
              <a:ext cx="0" cy="25348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992053CC-1790-48A9-89F4-1570E1091C21}"/>
                </a:ext>
              </a:extLst>
            </p:cNvPr>
            <p:cNvSpPr txBox="1"/>
            <p:nvPr/>
          </p:nvSpPr>
          <p:spPr>
            <a:xfrm>
              <a:off x="3699607" y="5464624"/>
              <a:ext cx="956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False</a:t>
              </a:r>
              <a:endParaRPr lang="zh-TW" altLang="en-US" dirty="0"/>
            </a:p>
          </p:txBody>
        </p: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27E92E9E-AF1A-42C2-AA2A-8B26FE029551}"/>
                </a:ext>
              </a:extLst>
            </p:cNvPr>
            <p:cNvCxnSpPr>
              <a:cxnSpLocks/>
            </p:cNvCxnSpPr>
            <p:nvPr/>
          </p:nvCxnSpPr>
          <p:spPr>
            <a:xfrm>
              <a:off x="1282700" y="4378717"/>
              <a:ext cx="0" cy="3021936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C49AD2DE-C2C9-4D7C-BF23-CD4D98D538DC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1268787" y="4381499"/>
              <a:ext cx="104441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FBF9992A-65DE-4D4F-B37E-58D8C335539F}"/>
                </a:ext>
              </a:extLst>
            </p:cNvPr>
            <p:cNvSpPr txBox="1"/>
            <p:nvPr/>
          </p:nvSpPr>
          <p:spPr>
            <a:xfrm>
              <a:off x="1298600" y="3919834"/>
              <a:ext cx="956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True</a:t>
              </a:r>
              <a:endParaRPr lang="zh-TW" altLang="en-US" dirty="0"/>
            </a:p>
          </p:txBody>
        </p:sp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3772EFEE-11CA-454D-BA65-39298ED3E9BF}"/>
                </a:ext>
              </a:extLst>
            </p:cNvPr>
            <p:cNvSpPr/>
            <p:nvPr/>
          </p:nvSpPr>
          <p:spPr>
            <a:xfrm>
              <a:off x="2429381" y="-1116831"/>
              <a:ext cx="2666456" cy="11173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1FB79D02-FF81-408A-BCEF-21A9AD877B1E}"/>
                </a:ext>
              </a:extLst>
            </p:cNvPr>
            <p:cNvSpPr txBox="1"/>
            <p:nvPr/>
          </p:nvSpPr>
          <p:spPr>
            <a:xfrm>
              <a:off x="2869094" y="-850548"/>
              <a:ext cx="17870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/>
                <a:t>START</a:t>
              </a:r>
              <a:endParaRPr lang="zh-TW" altLang="en-US" sz="3200" dirty="0"/>
            </a:p>
          </p:txBody>
        </p: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E2C4EC07-89C1-417F-B5FA-0F24E0E99AAD}"/>
                </a:ext>
              </a:extLst>
            </p:cNvPr>
            <p:cNvCxnSpPr>
              <a:cxnSpLocks/>
            </p:cNvCxnSpPr>
            <p:nvPr/>
          </p:nvCxnSpPr>
          <p:spPr>
            <a:xfrm>
              <a:off x="3762609" y="5440439"/>
              <a:ext cx="0" cy="64784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E94DC1D9-012C-4C1C-A62B-E353C0AB5261}"/>
                </a:ext>
              </a:extLst>
            </p:cNvPr>
            <p:cNvGrpSpPr/>
            <p:nvPr/>
          </p:nvGrpSpPr>
          <p:grpSpPr>
            <a:xfrm>
              <a:off x="2653899" y="6106832"/>
              <a:ext cx="2217420" cy="699014"/>
              <a:chOff x="4655820" y="1916431"/>
              <a:chExt cx="1507490" cy="699014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8DEE109D-342E-4EC6-AB78-47F0F265AA43}"/>
                  </a:ext>
                </a:extLst>
              </p:cNvPr>
              <p:cNvSpPr/>
              <p:nvPr/>
            </p:nvSpPr>
            <p:spPr>
              <a:xfrm>
                <a:off x="4655820" y="1916431"/>
                <a:ext cx="1507490" cy="69901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2F167FA2-6DDB-409A-8321-DDD6B5A9676F}"/>
                  </a:ext>
                </a:extLst>
              </p:cNvPr>
              <p:cNvSpPr txBox="1"/>
              <p:nvPr/>
            </p:nvSpPr>
            <p:spPr>
              <a:xfrm>
                <a:off x="4850912" y="2081272"/>
                <a:ext cx="1106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Reach the end</a:t>
                </a:r>
                <a:endParaRPr lang="zh-TW" altLang="en-US" dirty="0"/>
              </a:p>
            </p:txBody>
          </p:sp>
        </p:grpSp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1897CA55-2F4D-4A1B-909C-4C11DC6FC767}"/>
                </a:ext>
              </a:extLst>
            </p:cNvPr>
            <p:cNvGrpSpPr/>
            <p:nvPr/>
          </p:nvGrpSpPr>
          <p:grpSpPr>
            <a:xfrm>
              <a:off x="3037176" y="7400653"/>
              <a:ext cx="1450867" cy="699014"/>
              <a:chOff x="621000" y="5642973"/>
              <a:chExt cx="1450867" cy="699014"/>
            </a:xfrm>
          </p:grpSpPr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057F59B1-27FD-4D60-A868-D40B63763C95}"/>
                  </a:ext>
                </a:extLst>
              </p:cNvPr>
              <p:cNvSpPr/>
              <p:nvPr/>
            </p:nvSpPr>
            <p:spPr>
              <a:xfrm>
                <a:off x="621000" y="5642973"/>
                <a:ext cx="1450867" cy="69901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896AF91C-B9B6-4D81-AAAB-4BFD7AC268DE}"/>
                  </a:ext>
                </a:extLst>
              </p:cNvPr>
              <p:cNvSpPr txBox="1"/>
              <p:nvPr/>
            </p:nvSpPr>
            <p:spPr>
              <a:xfrm>
                <a:off x="668834" y="5700093"/>
                <a:ext cx="13551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/>
                  <a:t>WIN</a:t>
                </a:r>
                <a:endParaRPr lang="zh-TW" altLang="en-US" sz="3200" dirty="0"/>
              </a:p>
            </p:txBody>
          </p:sp>
        </p:grp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4B620AE0-87D8-42AE-BB17-D91BB83E6176}"/>
                </a:ext>
              </a:extLst>
            </p:cNvPr>
            <p:cNvCxnSpPr>
              <a:cxnSpLocks/>
            </p:cNvCxnSpPr>
            <p:nvPr/>
          </p:nvCxnSpPr>
          <p:spPr>
            <a:xfrm>
              <a:off x="3758498" y="6809928"/>
              <a:ext cx="8222" cy="59072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F643B663-E158-4204-9425-E1624C2E54E6}"/>
                </a:ext>
              </a:extLst>
            </p:cNvPr>
            <p:cNvGrpSpPr/>
            <p:nvPr/>
          </p:nvGrpSpPr>
          <p:grpSpPr>
            <a:xfrm>
              <a:off x="2429381" y="11488559"/>
              <a:ext cx="2666456" cy="1117340"/>
              <a:chOff x="2300837" y="9016749"/>
              <a:chExt cx="2666456" cy="1117340"/>
            </a:xfrm>
          </p:grpSpPr>
          <p:sp>
            <p:nvSpPr>
              <p:cNvPr id="90" name="橢圓 89">
                <a:extLst>
                  <a:ext uri="{FF2B5EF4-FFF2-40B4-BE49-F238E27FC236}">
                    <a16:creationId xmlns:a16="http://schemas.microsoft.com/office/drawing/2014/main" id="{D823069E-26AE-4E7B-937C-B4F1F208DC2F}"/>
                  </a:ext>
                </a:extLst>
              </p:cNvPr>
              <p:cNvSpPr/>
              <p:nvPr/>
            </p:nvSpPr>
            <p:spPr>
              <a:xfrm>
                <a:off x="2300837" y="9016749"/>
                <a:ext cx="2666456" cy="11173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234C42CD-2B65-4732-8F72-24F32FC56AF0}"/>
                  </a:ext>
                </a:extLst>
              </p:cNvPr>
              <p:cNvSpPr txBox="1"/>
              <p:nvPr/>
            </p:nvSpPr>
            <p:spPr>
              <a:xfrm>
                <a:off x="2740550" y="9283032"/>
                <a:ext cx="17870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/>
                  <a:t>END</a:t>
                </a:r>
                <a:endParaRPr lang="zh-TW" altLang="en-US" sz="3200" dirty="0"/>
              </a:p>
            </p:txBody>
          </p:sp>
        </p:grpSp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57C2DB69-AC09-4BA6-8158-1B9977DD0480}"/>
                </a:ext>
              </a:extLst>
            </p:cNvPr>
            <p:cNvGrpSpPr/>
            <p:nvPr/>
          </p:nvGrpSpPr>
          <p:grpSpPr>
            <a:xfrm>
              <a:off x="2313205" y="8757790"/>
              <a:ext cx="2898809" cy="2072646"/>
              <a:chOff x="2255117" y="3345176"/>
              <a:chExt cx="2898809" cy="2072646"/>
            </a:xfrm>
          </p:grpSpPr>
          <p:sp>
            <p:nvSpPr>
              <p:cNvPr id="94" name="流程圖: 決策 93">
                <a:extLst>
                  <a:ext uri="{FF2B5EF4-FFF2-40B4-BE49-F238E27FC236}">
                    <a16:creationId xmlns:a16="http://schemas.microsoft.com/office/drawing/2014/main" id="{04417942-E5B3-487D-B778-B7D607BA5D63}"/>
                  </a:ext>
                </a:extLst>
              </p:cNvPr>
              <p:cNvSpPr/>
              <p:nvPr/>
            </p:nvSpPr>
            <p:spPr>
              <a:xfrm>
                <a:off x="2255117" y="3345176"/>
                <a:ext cx="2898809" cy="2072646"/>
              </a:xfrm>
              <a:prstGeom prst="flowChartDecision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DABCC350-30FA-4F27-95A2-1F165965D41E}"/>
                  </a:ext>
                </a:extLst>
              </p:cNvPr>
              <p:cNvSpPr txBox="1"/>
              <p:nvPr/>
            </p:nvSpPr>
            <p:spPr>
              <a:xfrm>
                <a:off x="2631604" y="4196833"/>
                <a:ext cx="2145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Reset the game?</a:t>
                </a:r>
                <a:endParaRPr lang="zh-TW" altLang="en-US" dirty="0"/>
              </a:p>
            </p:txBody>
          </p:sp>
        </p:grp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0668EDC8-AED9-4E4C-8DA4-570239C5184E}"/>
                </a:ext>
              </a:extLst>
            </p:cNvPr>
            <p:cNvCxnSpPr>
              <a:cxnSpLocks/>
              <a:endCxn id="94" idx="0"/>
            </p:cNvCxnSpPr>
            <p:nvPr/>
          </p:nvCxnSpPr>
          <p:spPr>
            <a:xfrm>
              <a:off x="3762608" y="8109946"/>
              <a:ext cx="2" cy="647844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5FFC539F-548F-447D-9393-7EA88EB772E3}"/>
                </a:ext>
              </a:extLst>
            </p:cNvPr>
            <p:cNvCxnSpPr>
              <a:cxnSpLocks/>
              <a:endCxn id="90" idx="0"/>
            </p:cNvCxnSpPr>
            <p:nvPr/>
          </p:nvCxnSpPr>
          <p:spPr>
            <a:xfrm>
              <a:off x="3762608" y="10827480"/>
              <a:ext cx="1" cy="661079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6B099350-EC54-4F1A-B7B2-BE4037749A7F}"/>
                </a:ext>
              </a:extLst>
            </p:cNvPr>
            <p:cNvCxnSpPr>
              <a:cxnSpLocks/>
            </p:cNvCxnSpPr>
            <p:nvPr/>
          </p:nvCxnSpPr>
          <p:spPr>
            <a:xfrm>
              <a:off x="1282700" y="9794113"/>
              <a:ext cx="104441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ACA25A03-7CB8-442F-8174-06F1E97060E0}"/>
                </a:ext>
              </a:extLst>
            </p:cNvPr>
            <p:cNvCxnSpPr>
              <a:cxnSpLocks/>
            </p:cNvCxnSpPr>
            <p:nvPr/>
          </p:nvCxnSpPr>
          <p:spPr>
            <a:xfrm>
              <a:off x="1268787" y="8109946"/>
              <a:ext cx="0" cy="168416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82A323D-C402-4C94-8EE7-5C68CDC5C62B}"/>
                </a:ext>
              </a:extLst>
            </p:cNvPr>
            <p:cNvSpPr txBox="1"/>
            <p:nvPr/>
          </p:nvSpPr>
          <p:spPr>
            <a:xfrm>
              <a:off x="3879008" y="10885454"/>
              <a:ext cx="956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False</a:t>
              </a:r>
              <a:endParaRPr lang="zh-TW" altLang="en-US" dirty="0"/>
            </a:p>
          </p:txBody>
        </p: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87CB7ABA-4239-451B-8592-819DC8C06C17}"/>
                </a:ext>
              </a:extLst>
            </p:cNvPr>
            <p:cNvCxnSpPr>
              <a:cxnSpLocks/>
            </p:cNvCxnSpPr>
            <p:nvPr/>
          </p:nvCxnSpPr>
          <p:spPr>
            <a:xfrm>
              <a:off x="5212014" y="9794113"/>
              <a:ext cx="104441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1427D1C5-69E5-40F7-8C85-C1BEE94228F5}"/>
                </a:ext>
              </a:extLst>
            </p:cNvPr>
            <p:cNvCxnSpPr>
              <a:cxnSpLocks/>
            </p:cNvCxnSpPr>
            <p:nvPr/>
          </p:nvCxnSpPr>
          <p:spPr>
            <a:xfrm>
              <a:off x="6256432" y="-558031"/>
              <a:ext cx="0" cy="10352144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75333896-1BAB-4DDC-B003-348419719CFB}"/>
                </a:ext>
              </a:extLst>
            </p:cNvPr>
            <p:cNvCxnSpPr>
              <a:cxnSpLocks/>
            </p:cNvCxnSpPr>
            <p:nvPr/>
          </p:nvCxnSpPr>
          <p:spPr>
            <a:xfrm>
              <a:off x="5095837" y="-558031"/>
              <a:ext cx="116059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7A84B011-7725-4B65-AAF4-2187BFE26609}"/>
                </a:ext>
              </a:extLst>
            </p:cNvPr>
            <p:cNvSpPr txBox="1"/>
            <p:nvPr/>
          </p:nvSpPr>
          <p:spPr>
            <a:xfrm>
              <a:off x="5014463" y="9307895"/>
              <a:ext cx="956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True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37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>
            <a:extLst>
              <a:ext uri="{FF2B5EF4-FFF2-40B4-BE49-F238E27FC236}">
                <a16:creationId xmlns:a16="http://schemas.microsoft.com/office/drawing/2014/main" id="{660AF599-5724-4DAD-BFEF-665E0A12A016}"/>
              </a:ext>
            </a:extLst>
          </p:cNvPr>
          <p:cNvGrpSpPr/>
          <p:nvPr/>
        </p:nvGrpSpPr>
        <p:grpSpPr>
          <a:xfrm>
            <a:off x="0" y="0"/>
            <a:ext cx="12192000" cy="6746371"/>
            <a:chOff x="0" y="0"/>
            <a:chExt cx="12192000" cy="6746371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D300AFD6-DA24-4AC4-8DB5-ED7ED6772BD8}"/>
                </a:ext>
              </a:extLst>
            </p:cNvPr>
            <p:cNvGrpSpPr/>
            <p:nvPr/>
          </p:nvGrpSpPr>
          <p:grpSpPr>
            <a:xfrm>
              <a:off x="2359138" y="1460467"/>
              <a:ext cx="1631223" cy="699014"/>
              <a:chOff x="1173480" y="636271"/>
              <a:chExt cx="1507490" cy="69901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6E3A1D1-79D9-4A35-8836-B67124E44622}"/>
                  </a:ext>
                </a:extLst>
              </p:cNvPr>
              <p:cNvSpPr/>
              <p:nvPr/>
            </p:nvSpPr>
            <p:spPr>
              <a:xfrm>
                <a:off x="1173480" y="636271"/>
                <a:ext cx="1507490" cy="69901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F1208DFD-BF8B-442C-84F0-CC86E5B45AED}"/>
                  </a:ext>
                </a:extLst>
              </p:cNvPr>
              <p:cNvSpPr txBox="1"/>
              <p:nvPr/>
            </p:nvSpPr>
            <p:spPr>
              <a:xfrm>
                <a:off x="1319778" y="801112"/>
                <a:ext cx="1214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Load Image</a:t>
                </a:r>
                <a:endParaRPr lang="zh-TW" altLang="en-US" dirty="0"/>
              </a:p>
            </p:txBody>
          </p:sp>
        </p:grp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4B602B58-8C90-4BC6-84B3-7811576FFDCC}"/>
                </a:ext>
              </a:extLst>
            </p:cNvPr>
            <p:cNvGrpSpPr/>
            <p:nvPr/>
          </p:nvGrpSpPr>
          <p:grpSpPr>
            <a:xfrm>
              <a:off x="5351465" y="3544749"/>
              <a:ext cx="3580964" cy="699014"/>
              <a:chOff x="4221916" y="2288801"/>
              <a:chExt cx="3580964" cy="699014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B3AEEC4-F061-4D30-B696-D1F87156F1B5}"/>
                  </a:ext>
                </a:extLst>
              </p:cNvPr>
              <p:cNvSpPr/>
              <p:nvPr/>
            </p:nvSpPr>
            <p:spPr>
              <a:xfrm>
                <a:off x="4221916" y="2288801"/>
                <a:ext cx="3580964" cy="69901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C15D134B-D2F6-4866-8CBF-63A419972E7D}"/>
                  </a:ext>
                </a:extLst>
              </p:cNvPr>
              <p:cNvSpPr txBox="1"/>
              <p:nvPr/>
            </p:nvSpPr>
            <p:spPr>
              <a:xfrm>
                <a:off x="4254292" y="2453642"/>
                <a:ext cx="351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Object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Detection or Digit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Detection</a:t>
                </a:r>
                <a:endParaRPr lang="zh-TW" altLang="en-US" dirty="0"/>
              </a:p>
            </p:txBody>
          </p:sp>
        </p:grpSp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671D43A0-8C82-4E61-99F7-D4375E009222}"/>
                </a:ext>
              </a:extLst>
            </p:cNvPr>
            <p:cNvGrpSpPr/>
            <p:nvPr/>
          </p:nvGrpSpPr>
          <p:grpSpPr>
            <a:xfrm>
              <a:off x="7747837" y="4586890"/>
              <a:ext cx="2217420" cy="699014"/>
              <a:chOff x="4655820" y="1916431"/>
              <a:chExt cx="1507490" cy="699014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70CD59EF-224B-41BC-9267-DB335D1276E7}"/>
                  </a:ext>
                </a:extLst>
              </p:cNvPr>
              <p:cNvSpPr/>
              <p:nvPr/>
            </p:nvSpPr>
            <p:spPr>
              <a:xfrm>
                <a:off x="4655820" y="1916431"/>
                <a:ext cx="1507490" cy="69901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BBE18BCD-9655-4FB9-A095-D85BA9F7EDDC}"/>
                  </a:ext>
                </a:extLst>
              </p:cNvPr>
              <p:cNvSpPr txBox="1"/>
              <p:nvPr/>
            </p:nvSpPr>
            <p:spPr>
              <a:xfrm>
                <a:off x="4905295" y="2081272"/>
                <a:ext cx="1111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Output Result </a:t>
                </a:r>
                <a:endParaRPr lang="zh-TW" altLang="en-US" dirty="0"/>
              </a:p>
            </p:txBody>
          </p: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C26A65D-C2D0-4A43-99FE-09276584BC29}"/>
                </a:ext>
              </a:extLst>
            </p:cNvPr>
            <p:cNvGrpSpPr/>
            <p:nvPr/>
          </p:nvGrpSpPr>
          <p:grpSpPr>
            <a:xfrm>
              <a:off x="0" y="0"/>
              <a:ext cx="2666456" cy="1117340"/>
              <a:chOff x="0" y="0"/>
              <a:chExt cx="2666456" cy="1117340"/>
            </a:xfrm>
          </p:grpSpPr>
          <p:sp>
            <p:nvSpPr>
              <p:cNvPr id="75" name="橢圓 74">
                <a:extLst>
                  <a:ext uri="{FF2B5EF4-FFF2-40B4-BE49-F238E27FC236}">
                    <a16:creationId xmlns:a16="http://schemas.microsoft.com/office/drawing/2014/main" id="{3772EFEE-11CA-454D-BA65-39298ED3E9BF}"/>
                  </a:ext>
                </a:extLst>
              </p:cNvPr>
              <p:cNvSpPr/>
              <p:nvPr/>
            </p:nvSpPr>
            <p:spPr>
              <a:xfrm>
                <a:off x="0" y="0"/>
                <a:ext cx="2666456" cy="11173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1FB79D02-FF81-408A-BCEF-21A9AD877B1E}"/>
                  </a:ext>
                </a:extLst>
              </p:cNvPr>
              <p:cNvSpPr txBox="1"/>
              <p:nvPr/>
            </p:nvSpPr>
            <p:spPr>
              <a:xfrm>
                <a:off x="439713" y="266283"/>
                <a:ext cx="17870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/>
                  <a:t>START</a:t>
                </a:r>
                <a:endParaRPr lang="zh-TW" altLang="en-US" sz="3200" dirty="0"/>
              </a:p>
            </p:txBody>
          </p:sp>
        </p:grpSp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F643B663-E158-4204-9425-E1624C2E54E6}"/>
                </a:ext>
              </a:extLst>
            </p:cNvPr>
            <p:cNvGrpSpPr/>
            <p:nvPr/>
          </p:nvGrpSpPr>
          <p:grpSpPr>
            <a:xfrm>
              <a:off x="9525544" y="5629031"/>
              <a:ext cx="2666456" cy="1117340"/>
              <a:chOff x="2300837" y="9016749"/>
              <a:chExt cx="2666456" cy="1117340"/>
            </a:xfrm>
          </p:grpSpPr>
          <p:sp>
            <p:nvSpPr>
              <p:cNvPr id="90" name="橢圓 89">
                <a:extLst>
                  <a:ext uri="{FF2B5EF4-FFF2-40B4-BE49-F238E27FC236}">
                    <a16:creationId xmlns:a16="http://schemas.microsoft.com/office/drawing/2014/main" id="{D823069E-26AE-4E7B-937C-B4F1F208DC2F}"/>
                  </a:ext>
                </a:extLst>
              </p:cNvPr>
              <p:cNvSpPr/>
              <p:nvPr/>
            </p:nvSpPr>
            <p:spPr>
              <a:xfrm>
                <a:off x="2300837" y="9016749"/>
                <a:ext cx="2666456" cy="11173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234C42CD-2B65-4732-8F72-24F32FC56AF0}"/>
                  </a:ext>
                </a:extLst>
              </p:cNvPr>
              <p:cNvSpPr txBox="1"/>
              <p:nvPr/>
            </p:nvSpPr>
            <p:spPr>
              <a:xfrm>
                <a:off x="2740550" y="9283032"/>
                <a:ext cx="17870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/>
                  <a:t>END</a:t>
                </a:r>
                <a:endParaRPr lang="zh-TW" altLang="en-US" sz="3200" dirty="0"/>
              </a:p>
            </p:txBody>
          </p:sp>
        </p:grp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E8A343E7-C4D3-496A-9587-6CF0C7791BD2}"/>
                </a:ext>
              </a:extLst>
            </p:cNvPr>
            <p:cNvGrpSpPr/>
            <p:nvPr/>
          </p:nvGrpSpPr>
          <p:grpSpPr>
            <a:xfrm>
              <a:off x="3974577" y="2502608"/>
              <a:ext cx="2217420" cy="699014"/>
              <a:chOff x="4655820" y="1916431"/>
              <a:chExt cx="1507490" cy="699014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2D669FD5-7EFC-4ABF-976D-46808B53E36C}"/>
                  </a:ext>
                </a:extLst>
              </p:cNvPr>
              <p:cNvSpPr/>
              <p:nvPr/>
            </p:nvSpPr>
            <p:spPr>
              <a:xfrm>
                <a:off x="4655820" y="1916431"/>
                <a:ext cx="1507490" cy="69901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261BB1F1-5239-4037-82FE-02E38C8CCE6D}"/>
                  </a:ext>
                </a:extLst>
              </p:cNvPr>
              <p:cNvSpPr txBox="1"/>
              <p:nvPr/>
            </p:nvSpPr>
            <p:spPr>
              <a:xfrm>
                <a:off x="4905295" y="2081272"/>
                <a:ext cx="1111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.elf file compile</a:t>
                </a:r>
                <a:endParaRPr lang="zh-TW" altLang="en-US" dirty="0"/>
              </a:p>
            </p:txBody>
          </p:sp>
        </p:grp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E3090C87-848E-4963-9507-0A5EEF935857}"/>
                </a:ext>
              </a:extLst>
            </p:cNvPr>
            <p:cNvCxnSpPr>
              <a:stCxn id="75" idx="5"/>
              <a:endCxn id="4" idx="0"/>
            </p:cNvCxnSpPr>
            <p:nvPr/>
          </p:nvCxnSpPr>
          <p:spPr>
            <a:xfrm>
              <a:off x="2275963" y="953709"/>
              <a:ext cx="898787" cy="5067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2A945A51-E8F4-41D0-8E9B-E295D346A31B}"/>
                </a:ext>
              </a:extLst>
            </p:cNvPr>
            <p:cNvCxnSpPr>
              <a:cxnSpLocks/>
            </p:cNvCxnSpPr>
            <p:nvPr/>
          </p:nvCxnSpPr>
          <p:spPr>
            <a:xfrm>
              <a:off x="3974577" y="2159481"/>
              <a:ext cx="597423" cy="3368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4DF15D4C-8BF9-4388-A020-C50D54C11332}"/>
                </a:ext>
              </a:extLst>
            </p:cNvPr>
            <p:cNvCxnSpPr>
              <a:cxnSpLocks/>
            </p:cNvCxnSpPr>
            <p:nvPr/>
          </p:nvCxnSpPr>
          <p:spPr>
            <a:xfrm>
              <a:off x="6191997" y="3207907"/>
              <a:ext cx="597423" cy="3368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58573944-7F15-4294-9F0D-27E8B2D9A76B}"/>
                </a:ext>
              </a:extLst>
            </p:cNvPr>
            <p:cNvCxnSpPr>
              <a:cxnSpLocks/>
            </p:cNvCxnSpPr>
            <p:nvPr/>
          </p:nvCxnSpPr>
          <p:spPr>
            <a:xfrm>
              <a:off x="8114799" y="4240183"/>
              <a:ext cx="597423" cy="3368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33A2F174-B4E7-431D-93BE-04F51832C654}"/>
                </a:ext>
              </a:extLst>
            </p:cNvPr>
            <p:cNvCxnSpPr>
              <a:cxnSpLocks/>
            </p:cNvCxnSpPr>
            <p:nvPr/>
          </p:nvCxnSpPr>
          <p:spPr>
            <a:xfrm>
              <a:off x="9965257" y="5285904"/>
              <a:ext cx="608570" cy="3431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163D6CBC-BE29-4AF3-8AC1-5645866016E1}"/>
                </a:ext>
              </a:extLst>
            </p:cNvPr>
            <p:cNvSpPr/>
            <p:nvPr/>
          </p:nvSpPr>
          <p:spPr>
            <a:xfrm>
              <a:off x="568656" y="3656379"/>
              <a:ext cx="3580964" cy="28237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2ACEF7E2-5719-43F9-9A35-3E171EFC557C}"/>
                </a:ext>
              </a:extLst>
            </p:cNvPr>
            <p:cNvSpPr txBox="1"/>
            <p:nvPr/>
          </p:nvSpPr>
          <p:spPr>
            <a:xfrm>
              <a:off x="568656" y="6046648"/>
              <a:ext cx="2617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Linux kernel development</a:t>
              </a:r>
              <a:endParaRPr lang="zh-TW" altLang="en-US" dirty="0"/>
            </a:p>
          </p:txBody>
        </p: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A2D4AC1F-909E-42D6-A144-4B0863716B31}"/>
                </a:ext>
              </a:extLst>
            </p:cNvPr>
            <p:cNvGrpSpPr/>
            <p:nvPr/>
          </p:nvGrpSpPr>
          <p:grpSpPr>
            <a:xfrm>
              <a:off x="1167253" y="5224079"/>
              <a:ext cx="2217420" cy="699014"/>
              <a:chOff x="4655820" y="1916431"/>
              <a:chExt cx="1507490" cy="699014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C202110D-1707-4624-867C-2AFF637568AD}"/>
                  </a:ext>
                </a:extLst>
              </p:cNvPr>
              <p:cNvSpPr/>
              <p:nvPr/>
            </p:nvSpPr>
            <p:spPr>
              <a:xfrm>
                <a:off x="4655820" y="1916431"/>
                <a:ext cx="1507490" cy="69901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5C229270-8BE7-4B38-AD55-78444D52FB14}"/>
                  </a:ext>
                </a:extLst>
              </p:cNvPr>
              <p:cNvSpPr txBox="1"/>
              <p:nvPr/>
            </p:nvSpPr>
            <p:spPr>
              <a:xfrm>
                <a:off x="4819020" y="2081272"/>
                <a:ext cx="1181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DPU for Training </a:t>
                </a:r>
                <a:endParaRPr lang="zh-TW" altLang="en-US" dirty="0"/>
              </a:p>
            </p:txBody>
          </p:sp>
        </p:grp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B150E6F6-EF52-4CB0-BEDD-8CD907C0BC90}"/>
                </a:ext>
              </a:extLst>
            </p:cNvPr>
            <p:cNvGrpSpPr/>
            <p:nvPr/>
          </p:nvGrpSpPr>
          <p:grpSpPr>
            <a:xfrm>
              <a:off x="1167253" y="4113021"/>
              <a:ext cx="2217420" cy="699014"/>
              <a:chOff x="4655820" y="1916431"/>
              <a:chExt cx="1507490" cy="699014"/>
            </a:xfrm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69DDDEF9-B8BC-4ACD-B54A-E9C7CA0CD283}"/>
                  </a:ext>
                </a:extLst>
              </p:cNvPr>
              <p:cNvSpPr/>
              <p:nvPr/>
            </p:nvSpPr>
            <p:spPr>
              <a:xfrm>
                <a:off x="4655820" y="1916431"/>
                <a:ext cx="1507490" cy="69901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0" name="文字方塊 109">
                <a:extLst>
                  <a:ext uri="{FF2B5EF4-FFF2-40B4-BE49-F238E27FC236}">
                    <a16:creationId xmlns:a16="http://schemas.microsoft.com/office/drawing/2014/main" id="{D7CE1F82-9E7F-4DC0-B8DD-D86DF3377DFC}"/>
                  </a:ext>
                </a:extLst>
              </p:cNvPr>
              <p:cNvSpPr txBox="1"/>
              <p:nvPr/>
            </p:nvSpPr>
            <p:spPr>
              <a:xfrm>
                <a:off x="4812113" y="2081272"/>
                <a:ext cx="1194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Training Module </a:t>
                </a:r>
                <a:endParaRPr lang="zh-TW" altLang="en-US" dirty="0"/>
              </a:p>
            </p:txBody>
          </p:sp>
        </p:grp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085E4618-DA73-4E6B-81FD-4203E1FFED34}"/>
                </a:ext>
              </a:extLst>
            </p:cNvPr>
            <p:cNvCxnSpPr>
              <a:stCxn id="101" idx="0"/>
              <a:endCxn id="109" idx="2"/>
            </p:cNvCxnSpPr>
            <p:nvPr/>
          </p:nvCxnSpPr>
          <p:spPr>
            <a:xfrm flipV="1">
              <a:off x="2275963" y="4812035"/>
              <a:ext cx="0" cy="4120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2" name="群組 111">
              <a:extLst>
                <a:ext uri="{FF2B5EF4-FFF2-40B4-BE49-F238E27FC236}">
                  <a16:creationId xmlns:a16="http://schemas.microsoft.com/office/drawing/2014/main" id="{1420B4AD-00EA-4D5A-9772-63DA48AAB9D9}"/>
                </a:ext>
              </a:extLst>
            </p:cNvPr>
            <p:cNvGrpSpPr/>
            <p:nvPr/>
          </p:nvGrpSpPr>
          <p:grpSpPr>
            <a:xfrm>
              <a:off x="1159734" y="2492628"/>
              <a:ext cx="2217420" cy="699014"/>
              <a:chOff x="4655820" y="1916431"/>
              <a:chExt cx="1507490" cy="699014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3058A2ED-C60F-48D4-B65B-E93953B581F7}"/>
                  </a:ext>
                </a:extLst>
              </p:cNvPr>
              <p:cNvSpPr/>
              <p:nvPr/>
            </p:nvSpPr>
            <p:spPr>
              <a:xfrm>
                <a:off x="4655820" y="1916431"/>
                <a:ext cx="1507490" cy="69901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5D286282-9693-432E-B354-970C125A3586}"/>
                  </a:ext>
                </a:extLst>
              </p:cNvPr>
              <p:cNvSpPr txBox="1"/>
              <p:nvPr/>
            </p:nvSpPr>
            <p:spPr>
              <a:xfrm>
                <a:off x="4839659" y="2081272"/>
                <a:ext cx="1252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Generate .elf file </a:t>
                </a:r>
                <a:endParaRPr lang="zh-TW" altLang="en-US" dirty="0"/>
              </a:p>
            </p:txBody>
          </p:sp>
        </p:grpSp>
        <p:cxnSp>
          <p:nvCxnSpPr>
            <p:cNvPr id="115" name="直線單箭頭接點 114">
              <a:extLst>
                <a:ext uri="{FF2B5EF4-FFF2-40B4-BE49-F238E27FC236}">
                  <a16:creationId xmlns:a16="http://schemas.microsoft.com/office/drawing/2014/main" id="{04925B09-8EE7-4001-B2F9-BC2E00DAB799}"/>
                </a:ext>
              </a:extLst>
            </p:cNvPr>
            <p:cNvCxnSpPr>
              <a:cxnSpLocks/>
              <a:endCxn id="113" idx="2"/>
            </p:cNvCxnSpPr>
            <p:nvPr/>
          </p:nvCxnSpPr>
          <p:spPr>
            <a:xfrm flipV="1">
              <a:off x="2268444" y="3191642"/>
              <a:ext cx="0" cy="8993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單箭頭接點 117">
              <a:extLst>
                <a:ext uri="{FF2B5EF4-FFF2-40B4-BE49-F238E27FC236}">
                  <a16:creationId xmlns:a16="http://schemas.microsoft.com/office/drawing/2014/main" id="{D38707E2-1992-4246-AD76-318DBCD524AA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3384673" y="2852115"/>
              <a:ext cx="5899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547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47D31BB2-37F3-4015-B6AD-E1CC292C46E4}"/>
              </a:ext>
            </a:extLst>
          </p:cNvPr>
          <p:cNvGrpSpPr/>
          <p:nvPr/>
        </p:nvGrpSpPr>
        <p:grpSpPr>
          <a:xfrm>
            <a:off x="1001712" y="301942"/>
            <a:ext cx="10624820" cy="6007418"/>
            <a:chOff x="1001712" y="301942"/>
            <a:chExt cx="10624820" cy="6007418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02F83D7-59F3-4998-9AA0-FF53B664B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712" y="301942"/>
              <a:ext cx="2771775" cy="2657475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5131EF4-59AF-4DFE-8EF0-323B7AA7D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3307" y="1263966"/>
              <a:ext cx="6753225" cy="733425"/>
            </a:xfrm>
            <a:prstGeom prst="rect">
              <a:avLst/>
            </a:prstGeom>
          </p:spPr>
        </p:pic>
        <p:sp>
          <p:nvSpPr>
            <p:cNvPr id="9" name="箭號: 向右 8">
              <a:extLst>
                <a:ext uri="{FF2B5EF4-FFF2-40B4-BE49-F238E27FC236}">
                  <a16:creationId xmlns:a16="http://schemas.microsoft.com/office/drawing/2014/main" id="{19300DC3-E255-4550-BABE-00650AD9E67C}"/>
                </a:ext>
              </a:extLst>
            </p:cNvPr>
            <p:cNvSpPr/>
            <p:nvPr/>
          </p:nvSpPr>
          <p:spPr>
            <a:xfrm>
              <a:off x="3901440" y="1381760"/>
              <a:ext cx="843280" cy="46736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6BFD1FF7-EE48-4B54-A8BE-F0BF18CE2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712" y="3185160"/>
              <a:ext cx="3124200" cy="3124200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FF1834CD-0569-4111-92D7-F615E62C7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2332" y="3185160"/>
              <a:ext cx="3124200" cy="3124200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7F052AC-E8FE-4899-B727-9D6D4DA11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335" y="4240784"/>
              <a:ext cx="3311574" cy="1012952"/>
            </a:xfrm>
            <a:prstGeom prst="rect">
              <a:avLst/>
            </a:prstGeom>
          </p:spPr>
        </p:pic>
        <p:sp>
          <p:nvSpPr>
            <p:cNvPr id="51" name="箭號: 向右 50">
              <a:extLst>
                <a:ext uri="{FF2B5EF4-FFF2-40B4-BE49-F238E27FC236}">
                  <a16:creationId xmlns:a16="http://schemas.microsoft.com/office/drawing/2014/main" id="{FD48C047-A7E0-47B0-A130-D1D6DCF9F4EB}"/>
                </a:ext>
              </a:extLst>
            </p:cNvPr>
            <p:cNvSpPr/>
            <p:nvPr/>
          </p:nvSpPr>
          <p:spPr>
            <a:xfrm>
              <a:off x="4165984" y="4513580"/>
              <a:ext cx="452279" cy="46736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箭號: 向右 54">
              <a:extLst>
                <a:ext uri="{FF2B5EF4-FFF2-40B4-BE49-F238E27FC236}">
                  <a16:creationId xmlns:a16="http://schemas.microsoft.com/office/drawing/2014/main" id="{14852FE2-A482-4C75-86DC-485A8EE78A25}"/>
                </a:ext>
              </a:extLst>
            </p:cNvPr>
            <p:cNvSpPr/>
            <p:nvPr/>
          </p:nvSpPr>
          <p:spPr>
            <a:xfrm>
              <a:off x="8009981" y="4513580"/>
              <a:ext cx="452279" cy="46736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1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392B21F2-FB38-41CE-A0E1-649E9B5B755A}"/>
              </a:ext>
            </a:extLst>
          </p:cNvPr>
          <p:cNvGrpSpPr/>
          <p:nvPr/>
        </p:nvGrpSpPr>
        <p:grpSpPr>
          <a:xfrm>
            <a:off x="1262944" y="701040"/>
            <a:ext cx="10141133" cy="4275369"/>
            <a:chOff x="1262944" y="701040"/>
            <a:chExt cx="10141133" cy="4275369"/>
          </a:xfrm>
        </p:grpSpPr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E8A343E7-C4D3-496A-9587-6CF0C7791BD2}"/>
                </a:ext>
              </a:extLst>
            </p:cNvPr>
            <p:cNvGrpSpPr/>
            <p:nvPr/>
          </p:nvGrpSpPr>
          <p:grpSpPr>
            <a:xfrm>
              <a:off x="9186657" y="998928"/>
              <a:ext cx="2217420" cy="699014"/>
              <a:chOff x="4655820" y="1916431"/>
              <a:chExt cx="1507490" cy="699014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2D669FD5-7EFC-4ABF-976D-46808B53E36C}"/>
                  </a:ext>
                </a:extLst>
              </p:cNvPr>
              <p:cNvSpPr/>
              <p:nvPr/>
            </p:nvSpPr>
            <p:spPr>
              <a:xfrm>
                <a:off x="4655820" y="1916431"/>
                <a:ext cx="1507490" cy="69901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261BB1F1-5239-4037-82FE-02E38C8CCE6D}"/>
                  </a:ext>
                </a:extLst>
              </p:cNvPr>
              <p:cNvSpPr txBox="1"/>
              <p:nvPr/>
            </p:nvSpPr>
            <p:spPr>
              <a:xfrm>
                <a:off x="4691007" y="2071292"/>
                <a:ext cx="1437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.elf file for detection</a:t>
                </a:r>
                <a:endParaRPr lang="zh-TW" altLang="en-US" dirty="0"/>
              </a:p>
            </p:txBody>
          </p:sp>
        </p:grp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163D6CBC-BE29-4AF3-8AC1-5645866016E1}"/>
                </a:ext>
              </a:extLst>
            </p:cNvPr>
            <p:cNvSpPr/>
            <p:nvPr/>
          </p:nvSpPr>
          <p:spPr>
            <a:xfrm>
              <a:off x="5780736" y="2152699"/>
              <a:ext cx="3580964" cy="28237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2ACEF7E2-5719-43F9-9A35-3E171EFC557C}"/>
                </a:ext>
              </a:extLst>
            </p:cNvPr>
            <p:cNvSpPr txBox="1"/>
            <p:nvPr/>
          </p:nvSpPr>
          <p:spPr>
            <a:xfrm>
              <a:off x="5780736" y="4542968"/>
              <a:ext cx="2617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Linux kernel development</a:t>
              </a:r>
              <a:endParaRPr lang="zh-TW" altLang="en-US" dirty="0"/>
            </a:p>
          </p:txBody>
        </p: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A2D4AC1F-909E-42D6-A144-4B0863716B31}"/>
                </a:ext>
              </a:extLst>
            </p:cNvPr>
            <p:cNvGrpSpPr/>
            <p:nvPr/>
          </p:nvGrpSpPr>
          <p:grpSpPr>
            <a:xfrm>
              <a:off x="6379333" y="3720399"/>
              <a:ext cx="2217420" cy="699014"/>
              <a:chOff x="4655820" y="1916431"/>
              <a:chExt cx="1507490" cy="699014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C202110D-1707-4624-867C-2AFF637568AD}"/>
                  </a:ext>
                </a:extLst>
              </p:cNvPr>
              <p:cNvSpPr/>
              <p:nvPr/>
            </p:nvSpPr>
            <p:spPr>
              <a:xfrm>
                <a:off x="4655820" y="1916431"/>
                <a:ext cx="1507490" cy="69901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5C229270-8BE7-4B38-AD55-78444D52FB14}"/>
                  </a:ext>
                </a:extLst>
              </p:cNvPr>
              <p:cNvSpPr txBox="1"/>
              <p:nvPr/>
            </p:nvSpPr>
            <p:spPr>
              <a:xfrm>
                <a:off x="4819020" y="2081272"/>
                <a:ext cx="1181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DPU for Training </a:t>
                </a:r>
                <a:endParaRPr lang="zh-TW" altLang="en-US" dirty="0"/>
              </a:p>
            </p:txBody>
          </p:sp>
        </p:grp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B150E6F6-EF52-4CB0-BEDD-8CD907C0BC90}"/>
                </a:ext>
              </a:extLst>
            </p:cNvPr>
            <p:cNvGrpSpPr/>
            <p:nvPr/>
          </p:nvGrpSpPr>
          <p:grpSpPr>
            <a:xfrm>
              <a:off x="6379333" y="2609341"/>
              <a:ext cx="2217420" cy="699014"/>
              <a:chOff x="4655820" y="1916431"/>
              <a:chExt cx="1507490" cy="699014"/>
            </a:xfrm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69DDDEF9-B8BC-4ACD-B54A-E9C7CA0CD283}"/>
                  </a:ext>
                </a:extLst>
              </p:cNvPr>
              <p:cNvSpPr/>
              <p:nvPr/>
            </p:nvSpPr>
            <p:spPr>
              <a:xfrm>
                <a:off x="4655820" y="1916431"/>
                <a:ext cx="1507490" cy="69901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0" name="文字方塊 109">
                <a:extLst>
                  <a:ext uri="{FF2B5EF4-FFF2-40B4-BE49-F238E27FC236}">
                    <a16:creationId xmlns:a16="http://schemas.microsoft.com/office/drawing/2014/main" id="{D7CE1F82-9E7F-4DC0-B8DD-D86DF3377DFC}"/>
                  </a:ext>
                </a:extLst>
              </p:cNvPr>
              <p:cNvSpPr txBox="1"/>
              <p:nvPr/>
            </p:nvSpPr>
            <p:spPr>
              <a:xfrm>
                <a:off x="4812113" y="2081272"/>
                <a:ext cx="1194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Training Module </a:t>
                </a:r>
                <a:endParaRPr lang="zh-TW" altLang="en-US" dirty="0"/>
              </a:p>
            </p:txBody>
          </p:sp>
        </p:grp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085E4618-DA73-4E6B-81FD-4203E1FFED34}"/>
                </a:ext>
              </a:extLst>
            </p:cNvPr>
            <p:cNvCxnSpPr>
              <a:stCxn id="101" idx="0"/>
              <a:endCxn id="109" idx="2"/>
            </p:cNvCxnSpPr>
            <p:nvPr/>
          </p:nvCxnSpPr>
          <p:spPr>
            <a:xfrm flipV="1">
              <a:off x="7488043" y="3308355"/>
              <a:ext cx="0" cy="4120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2" name="群組 111">
              <a:extLst>
                <a:ext uri="{FF2B5EF4-FFF2-40B4-BE49-F238E27FC236}">
                  <a16:creationId xmlns:a16="http://schemas.microsoft.com/office/drawing/2014/main" id="{1420B4AD-00EA-4D5A-9772-63DA48AAB9D9}"/>
                </a:ext>
              </a:extLst>
            </p:cNvPr>
            <p:cNvGrpSpPr/>
            <p:nvPr/>
          </p:nvGrpSpPr>
          <p:grpSpPr>
            <a:xfrm>
              <a:off x="6371814" y="988948"/>
              <a:ext cx="2217420" cy="699014"/>
              <a:chOff x="4655820" y="1916431"/>
              <a:chExt cx="1507490" cy="699014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3058A2ED-C60F-48D4-B65B-E93953B581F7}"/>
                  </a:ext>
                </a:extLst>
              </p:cNvPr>
              <p:cNvSpPr/>
              <p:nvPr/>
            </p:nvSpPr>
            <p:spPr>
              <a:xfrm>
                <a:off x="4655820" y="1916431"/>
                <a:ext cx="1507490" cy="69901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5D286282-9693-432E-B354-970C125A3586}"/>
                  </a:ext>
                </a:extLst>
              </p:cNvPr>
              <p:cNvSpPr txBox="1"/>
              <p:nvPr/>
            </p:nvSpPr>
            <p:spPr>
              <a:xfrm>
                <a:off x="4839659" y="2081272"/>
                <a:ext cx="1252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Generate .elf file </a:t>
                </a:r>
                <a:endParaRPr lang="zh-TW" altLang="en-US" dirty="0"/>
              </a:p>
            </p:txBody>
          </p:sp>
        </p:grpSp>
        <p:cxnSp>
          <p:nvCxnSpPr>
            <p:cNvPr id="115" name="直線單箭頭接點 114">
              <a:extLst>
                <a:ext uri="{FF2B5EF4-FFF2-40B4-BE49-F238E27FC236}">
                  <a16:creationId xmlns:a16="http://schemas.microsoft.com/office/drawing/2014/main" id="{04925B09-8EE7-4001-B2F9-BC2E00DAB799}"/>
                </a:ext>
              </a:extLst>
            </p:cNvPr>
            <p:cNvCxnSpPr>
              <a:cxnSpLocks/>
              <a:endCxn id="113" idx="2"/>
            </p:cNvCxnSpPr>
            <p:nvPr/>
          </p:nvCxnSpPr>
          <p:spPr>
            <a:xfrm flipV="1">
              <a:off x="7480524" y="1687962"/>
              <a:ext cx="0" cy="8993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單箭頭接點 117">
              <a:extLst>
                <a:ext uri="{FF2B5EF4-FFF2-40B4-BE49-F238E27FC236}">
                  <a16:creationId xmlns:a16="http://schemas.microsoft.com/office/drawing/2014/main" id="{D38707E2-1992-4246-AD76-318DBCD524AA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8596753" y="1348435"/>
              <a:ext cx="5899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85E6721-C3ED-4006-998F-284A1699CAE3}"/>
                </a:ext>
              </a:extLst>
            </p:cNvPr>
            <p:cNvSpPr/>
            <p:nvPr/>
          </p:nvSpPr>
          <p:spPr>
            <a:xfrm>
              <a:off x="1262944" y="701040"/>
              <a:ext cx="3580964" cy="42753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B4C98DC-F724-47A9-921D-0C0CB5E2E9D2}"/>
                </a:ext>
              </a:extLst>
            </p:cNvPr>
            <p:cNvSpPr txBox="1"/>
            <p:nvPr/>
          </p:nvSpPr>
          <p:spPr>
            <a:xfrm>
              <a:off x="1262944" y="4542968"/>
              <a:ext cx="2617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Windows development</a:t>
              </a:r>
              <a:endParaRPr lang="zh-TW" altLang="en-US" dirty="0"/>
            </a:p>
          </p:txBody>
        </p: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FE9D47B0-B139-43BE-8CFB-67B78ECF279B}"/>
                </a:ext>
              </a:extLst>
            </p:cNvPr>
            <p:cNvGrpSpPr/>
            <p:nvPr/>
          </p:nvGrpSpPr>
          <p:grpSpPr>
            <a:xfrm>
              <a:off x="1861541" y="3720399"/>
              <a:ext cx="2217420" cy="699014"/>
              <a:chOff x="4655820" y="1916431"/>
              <a:chExt cx="1507490" cy="699014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15BBC10-972A-4A93-B501-C58AF87AAA86}"/>
                  </a:ext>
                </a:extLst>
              </p:cNvPr>
              <p:cNvSpPr/>
              <p:nvPr/>
            </p:nvSpPr>
            <p:spPr>
              <a:xfrm>
                <a:off x="4655820" y="1916431"/>
                <a:ext cx="1507490" cy="69901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C69E0A75-2335-49C8-B78B-393FB578DA60}"/>
                  </a:ext>
                </a:extLst>
              </p:cNvPr>
              <p:cNvSpPr txBox="1"/>
              <p:nvPr/>
            </p:nvSpPr>
            <p:spPr>
              <a:xfrm>
                <a:off x="4922091" y="2075232"/>
                <a:ext cx="974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DPU IP WARP </a:t>
                </a:r>
                <a:endParaRPr lang="zh-TW" altLang="en-US" dirty="0"/>
              </a:p>
            </p:txBody>
          </p:sp>
        </p:grp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51CE09C1-D15A-41BD-9EF4-EC55FE955A52}"/>
                </a:ext>
              </a:extLst>
            </p:cNvPr>
            <p:cNvGrpSpPr/>
            <p:nvPr/>
          </p:nvGrpSpPr>
          <p:grpSpPr>
            <a:xfrm>
              <a:off x="1861541" y="2235810"/>
              <a:ext cx="2217420" cy="699014"/>
              <a:chOff x="4655820" y="1916431"/>
              <a:chExt cx="1507490" cy="699014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54DEA9D-58CB-4F6F-BA45-340C4926ED98}"/>
                  </a:ext>
                </a:extLst>
              </p:cNvPr>
              <p:cNvSpPr/>
              <p:nvPr/>
            </p:nvSpPr>
            <p:spPr>
              <a:xfrm>
                <a:off x="4655820" y="1916431"/>
                <a:ext cx="1507490" cy="69901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A6EF1EC0-2151-4B8F-8A43-E6BDAB77F5A6}"/>
                  </a:ext>
                </a:extLst>
              </p:cNvPr>
              <p:cNvSpPr txBox="1"/>
              <p:nvPr/>
            </p:nvSpPr>
            <p:spPr>
              <a:xfrm>
                <a:off x="4842658" y="2081272"/>
                <a:ext cx="113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AXI DPU Design </a:t>
                </a:r>
                <a:endParaRPr lang="zh-TW" altLang="en-US" dirty="0"/>
              </a:p>
            </p:txBody>
          </p:sp>
        </p:grp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7C18422F-F535-4D46-9D2E-785B9254FD7B}"/>
                </a:ext>
              </a:extLst>
            </p:cNvPr>
            <p:cNvCxnSpPr>
              <a:cxnSpLocks/>
            </p:cNvCxnSpPr>
            <p:nvPr/>
          </p:nvCxnSpPr>
          <p:spPr>
            <a:xfrm>
              <a:off x="2970251" y="2958848"/>
              <a:ext cx="0" cy="7615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3C9517C1-140D-487F-B64A-C703DADA7D4C}"/>
                </a:ext>
              </a:extLst>
            </p:cNvPr>
            <p:cNvCxnSpPr>
              <a:cxnSpLocks/>
              <a:stCxn id="48" idx="3"/>
              <a:endCxn id="101" idx="1"/>
            </p:cNvCxnSpPr>
            <p:nvPr/>
          </p:nvCxnSpPr>
          <p:spPr>
            <a:xfrm>
              <a:off x="4078961" y="4069906"/>
              <a:ext cx="23003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6EE43116-3325-416A-9478-EB302B87BC82}"/>
                </a:ext>
              </a:extLst>
            </p:cNvPr>
            <p:cNvGrpSpPr/>
            <p:nvPr/>
          </p:nvGrpSpPr>
          <p:grpSpPr>
            <a:xfrm>
              <a:off x="1861539" y="998928"/>
              <a:ext cx="2217420" cy="699014"/>
              <a:chOff x="4655820" y="1916431"/>
              <a:chExt cx="1507490" cy="699014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D27AD316-11E4-4F80-A7DA-1A0313E8A3E0}"/>
                  </a:ext>
                </a:extLst>
              </p:cNvPr>
              <p:cNvSpPr/>
              <p:nvPr/>
            </p:nvSpPr>
            <p:spPr>
              <a:xfrm>
                <a:off x="4655820" y="1916431"/>
                <a:ext cx="1507490" cy="69901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77DCD70-5A2A-470B-9DE1-FA67A24F6DF0}"/>
                  </a:ext>
                </a:extLst>
              </p:cNvPr>
              <p:cNvSpPr txBox="1"/>
              <p:nvPr/>
            </p:nvSpPr>
            <p:spPr>
              <a:xfrm>
                <a:off x="4922092" y="2081272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Xilinx </a:t>
                </a:r>
                <a:r>
                  <a:rPr lang="en-US" altLang="zh-TW" dirty="0" err="1"/>
                  <a:t>Vivado</a:t>
                </a:r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p:grp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240D981D-C812-4F86-9159-A6AE3D979F4A}"/>
                </a:ext>
              </a:extLst>
            </p:cNvPr>
            <p:cNvCxnSpPr>
              <a:cxnSpLocks/>
            </p:cNvCxnSpPr>
            <p:nvPr/>
          </p:nvCxnSpPr>
          <p:spPr>
            <a:xfrm>
              <a:off x="2970249" y="1687962"/>
              <a:ext cx="0" cy="5472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15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0B3DEBA1-DB30-4658-BFB6-60E69AC5F45A}"/>
              </a:ext>
            </a:extLst>
          </p:cNvPr>
          <p:cNvGrpSpPr/>
          <p:nvPr/>
        </p:nvGrpSpPr>
        <p:grpSpPr>
          <a:xfrm>
            <a:off x="0" y="7726"/>
            <a:ext cx="11783600" cy="7831542"/>
            <a:chOff x="0" y="7726"/>
            <a:chExt cx="11783600" cy="7831542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D300AFD6-DA24-4AC4-8DB5-ED7ED6772BD8}"/>
                </a:ext>
              </a:extLst>
            </p:cNvPr>
            <p:cNvGrpSpPr/>
            <p:nvPr/>
          </p:nvGrpSpPr>
          <p:grpSpPr>
            <a:xfrm>
              <a:off x="4080197" y="3124285"/>
              <a:ext cx="1631223" cy="699014"/>
              <a:chOff x="1173480" y="636271"/>
              <a:chExt cx="1507490" cy="69901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6E3A1D1-79D9-4A35-8836-B67124E44622}"/>
                  </a:ext>
                </a:extLst>
              </p:cNvPr>
              <p:cNvSpPr/>
              <p:nvPr/>
            </p:nvSpPr>
            <p:spPr>
              <a:xfrm>
                <a:off x="1173480" y="636271"/>
                <a:ext cx="1507490" cy="69901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F1208DFD-BF8B-442C-84F0-CC86E5B45AED}"/>
                  </a:ext>
                </a:extLst>
              </p:cNvPr>
              <p:cNvSpPr txBox="1"/>
              <p:nvPr/>
            </p:nvSpPr>
            <p:spPr>
              <a:xfrm>
                <a:off x="1319778" y="801112"/>
                <a:ext cx="1214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Load Image</a:t>
                </a:r>
                <a:endParaRPr lang="zh-TW" altLang="en-US" dirty="0"/>
              </a:p>
            </p:txBody>
          </p:sp>
        </p:grpSp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671D43A0-8C82-4E61-99F7-D4375E009222}"/>
                </a:ext>
              </a:extLst>
            </p:cNvPr>
            <p:cNvGrpSpPr/>
            <p:nvPr/>
          </p:nvGrpSpPr>
          <p:grpSpPr>
            <a:xfrm>
              <a:off x="7711358" y="5822518"/>
              <a:ext cx="2217420" cy="699014"/>
              <a:chOff x="4655820" y="1916431"/>
              <a:chExt cx="1507490" cy="699014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70CD59EF-224B-41BC-9267-DB335D1276E7}"/>
                  </a:ext>
                </a:extLst>
              </p:cNvPr>
              <p:cNvSpPr/>
              <p:nvPr/>
            </p:nvSpPr>
            <p:spPr>
              <a:xfrm>
                <a:off x="4655820" y="1916431"/>
                <a:ext cx="1507490" cy="69901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BBE18BCD-9655-4FB9-A095-D85BA9F7EDDC}"/>
                  </a:ext>
                </a:extLst>
              </p:cNvPr>
              <p:cNvSpPr txBox="1"/>
              <p:nvPr/>
            </p:nvSpPr>
            <p:spPr>
              <a:xfrm>
                <a:off x="4905295" y="2081272"/>
                <a:ext cx="1111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Output Result </a:t>
                </a:r>
                <a:endParaRPr lang="zh-TW" altLang="en-US" dirty="0"/>
              </a:p>
            </p:txBody>
          </p: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C26A65D-C2D0-4A43-99FE-09276584BC29}"/>
                </a:ext>
              </a:extLst>
            </p:cNvPr>
            <p:cNvGrpSpPr/>
            <p:nvPr/>
          </p:nvGrpSpPr>
          <p:grpSpPr>
            <a:xfrm>
              <a:off x="0" y="7726"/>
              <a:ext cx="2666456" cy="1117340"/>
              <a:chOff x="0" y="0"/>
              <a:chExt cx="2666456" cy="1117340"/>
            </a:xfrm>
          </p:grpSpPr>
          <p:sp>
            <p:nvSpPr>
              <p:cNvPr id="75" name="橢圓 74">
                <a:extLst>
                  <a:ext uri="{FF2B5EF4-FFF2-40B4-BE49-F238E27FC236}">
                    <a16:creationId xmlns:a16="http://schemas.microsoft.com/office/drawing/2014/main" id="{3772EFEE-11CA-454D-BA65-39298ED3E9BF}"/>
                  </a:ext>
                </a:extLst>
              </p:cNvPr>
              <p:cNvSpPr/>
              <p:nvPr/>
            </p:nvSpPr>
            <p:spPr>
              <a:xfrm>
                <a:off x="0" y="0"/>
                <a:ext cx="2666456" cy="11173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1FB79D02-FF81-408A-BCEF-21A9AD877B1E}"/>
                  </a:ext>
                </a:extLst>
              </p:cNvPr>
              <p:cNvSpPr txBox="1"/>
              <p:nvPr/>
            </p:nvSpPr>
            <p:spPr>
              <a:xfrm>
                <a:off x="439713" y="266283"/>
                <a:ext cx="17870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/>
                  <a:t>START</a:t>
                </a:r>
                <a:endParaRPr lang="zh-TW" altLang="en-US" sz="3200" dirty="0"/>
              </a:p>
            </p:txBody>
          </p:sp>
        </p:grpSp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F643B663-E158-4204-9425-E1624C2E54E6}"/>
                </a:ext>
              </a:extLst>
            </p:cNvPr>
            <p:cNvGrpSpPr/>
            <p:nvPr/>
          </p:nvGrpSpPr>
          <p:grpSpPr>
            <a:xfrm>
              <a:off x="9117144" y="6721928"/>
              <a:ext cx="2666456" cy="1117340"/>
              <a:chOff x="2300837" y="9016749"/>
              <a:chExt cx="2666456" cy="1117340"/>
            </a:xfrm>
          </p:grpSpPr>
          <p:sp>
            <p:nvSpPr>
              <p:cNvPr id="90" name="橢圓 89">
                <a:extLst>
                  <a:ext uri="{FF2B5EF4-FFF2-40B4-BE49-F238E27FC236}">
                    <a16:creationId xmlns:a16="http://schemas.microsoft.com/office/drawing/2014/main" id="{D823069E-26AE-4E7B-937C-B4F1F208DC2F}"/>
                  </a:ext>
                </a:extLst>
              </p:cNvPr>
              <p:cNvSpPr/>
              <p:nvPr/>
            </p:nvSpPr>
            <p:spPr>
              <a:xfrm>
                <a:off x="2300837" y="9016749"/>
                <a:ext cx="2666456" cy="11173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234C42CD-2B65-4732-8F72-24F32FC56AF0}"/>
                  </a:ext>
                </a:extLst>
              </p:cNvPr>
              <p:cNvSpPr txBox="1"/>
              <p:nvPr/>
            </p:nvSpPr>
            <p:spPr>
              <a:xfrm>
                <a:off x="2740550" y="9283032"/>
                <a:ext cx="17870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/>
                  <a:t>END</a:t>
                </a:r>
                <a:endParaRPr lang="zh-TW" altLang="en-US" sz="3200" dirty="0"/>
              </a:p>
            </p:txBody>
          </p:sp>
        </p:grp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E8A343E7-C4D3-496A-9587-6CF0C7791BD2}"/>
                </a:ext>
              </a:extLst>
            </p:cNvPr>
            <p:cNvGrpSpPr/>
            <p:nvPr/>
          </p:nvGrpSpPr>
          <p:grpSpPr>
            <a:xfrm>
              <a:off x="2674411" y="2224874"/>
              <a:ext cx="2217420" cy="699014"/>
              <a:chOff x="4655820" y="1916431"/>
              <a:chExt cx="1507490" cy="699014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2D669FD5-7EFC-4ABF-976D-46808B53E36C}"/>
                  </a:ext>
                </a:extLst>
              </p:cNvPr>
              <p:cNvSpPr/>
              <p:nvPr/>
            </p:nvSpPr>
            <p:spPr>
              <a:xfrm>
                <a:off x="4655820" y="1916431"/>
                <a:ext cx="1507490" cy="69901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261BB1F1-5239-4037-82FE-02E38C8CCE6D}"/>
                  </a:ext>
                </a:extLst>
              </p:cNvPr>
              <p:cNvSpPr txBox="1"/>
              <p:nvPr/>
            </p:nvSpPr>
            <p:spPr>
              <a:xfrm>
                <a:off x="4905295" y="2081272"/>
                <a:ext cx="1111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.elf file compile</a:t>
                </a:r>
                <a:endParaRPr lang="zh-TW" altLang="en-US" dirty="0"/>
              </a:p>
            </p:txBody>
          </p:sp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87D8D49C-19E5-4EAF-B8C5-21A52ADE7EBA}"/>
                </a:ext>
              </a:extLst>
            </p:cNvPr>
            <p:cNvGrpSpPr/>
            <p:nvPr/>
          </p:nvGrpSpPr>
          <p:grpSpPr>
            <a:xfrm>
              <a:off x="1854822" y="1325463"/>
              <a:ext cx="1631223" cy="699014"/>
              <a:chOff x="1173480" y="636271"/>
              <a:chExt cx="1507490" cy="699014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82E743D1-C8B8-42AF-98F4-3175471F8257}"/>
                  </a:ext>
                </a:extLst>
              </p:cNvPr>
              <p:cNvSpPr/>
              <p:nvPr/>
            </p:nvSpPr>
            <p:spPr>
              <a:xfrm>
                <a:off x="1173480" y="636271"/>
                <a:ext cx="1507490" cy="69901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9A45E6CA-2765-4BB4-8B2B-051EC60D6E68}"/>
                  </a:ext>
                </a:extLst>
              </p:cNvPr>
              <p:cNvSpPr txBox="1"/>
              <p:nvPr/>
            </p:nvSpPr>
            <p:spPr>
              <a:xfrm>
                <a:off x="1451985" y="801112"/>
                <a:ext cx="950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/>
                  <a:t>Softmax</a:t>
                </a:r>
                <a:endParaRPr lang="zh-TW" altLang="en-US" dirty="0"/>
              </a:p>
            </p:txBody>
          </p:sp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0C4A4565-B1D9-4D40-8912-A93B51486A16}"/>
                </a:ext>
              </a:extLst>
            </p:cNvPr>
            <p:cNvGrpSpPr/>
            <p:nvPr/>
          </p:nvGrpSpPr>
          <p:grpSpPr>
            <a:xfrm>
              <a:off x="4899786" y="4023696"/>
              <a:ext cx="2217420" cy="699014"/>
              <a:chOff x="4655820" y="1916431"/>
              <a:chExt cx="1507490" cy="699014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8B337100-D234-4413-A3FD-2D47116B0B5A}"/>
                  </a:ext>
                </a:extLst>
              </p:cNvPr>
              <p:cNvSpPr/>
              <p:nvPr/>
            </p:nvSpPr>
            <p:spPr>
              <a:xfrm>
                <a:off x="4655820" y="1916431"/>
                <a:ext cx="1507490" cy="69901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F7199EC7-ECAB-4B41-A5CE-C30F19062E36}"/>
                  </a:ext>
                </a:extLst>
              </p:cNvPr>
              <p:cNvSpPr txBox="1"/>
              <p:nvPr/>
            </p:nvSpPr>
            <p:spPr>
              <a:xfrm>
                <a:off x="4905295" y="2081272"/>
                <a:ext cx="1111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Pre processing</a:t>
                </a:r>
                <a:endParaRPr lang="zh-TW" altLang="en-US" dirty="0"/>
              </a:p>
            </p:txBody>
          </p: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7A8F1A75-B6B7-4629-89CA-5A57667EA515}"/>
                </a:ext>
              </a:extLst>
            </p:cNvPr>
            <p:cNvGrpSpPr/>
            <p:nvPr/>
          </p:nvGrpSpPr>
          <p:grpSpPr>
            <a:xfrm>
              <a:off x="6305572" y="4923107"/>
              <a:ext cx="2217420" cy="699014"/>
              <a:chOff x="4655820" y="1916431"/>
              <a:chExt cx="1507490" cy="699014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E8BCEC86-2F0D-465B-865A-ABAB1CE76635}"/>
                  </a:ext>
                </a:extLst>
              </p:cNvPr>
              <p:cNvSpPr/>
              <p:nvPr/>
            </p:nvSpPr>
            <p:spPr>
              <a:xfrm>
                <a:off x="4655820" y="1916431"/>
                <a:ext cx="1507490" cy="69901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1E64DB1B-504E-4C39-86E3-C466C42D27D3}"/>
                  </a:ext>
                </a:extLst>
              </p:cNvPr>
              <p:cNvSpPr txBox="1"/>
              <p:nvPr/>
            </p:nvSpPr>
            <p:spPr>
              <a:xfrm>
                <a:off x="4905295" y="2081272"/>
                <a:ext cx="1111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DPU Operation</a:t>
                </a:r>
                <a:endParaRPr lang="zh-TW" altLang="en-US" dirty="0"/>
              </a:p>
            </p:txBody>
          </p:sp>
        </p:grp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6B64B75D-CB06-4268-A62A-06BD3641B169}"/>
                </a:ext>
              </a:extLst>
            </p:cNvPr>
            <p:cNvCxnSpPr>
              <a:cxnSpLocks/>
              <a:stCxn id="75" idx="5"/>
              <a:endCxn id="46" idx="0"/>
            </p:cNvCxnSpPr>
            <p:nvPr/>
          </p:nvCxnSpPr>
          <p:spPr>
            <a:xfrm>
              <a:off x="2275963" y="961435"/>
              <a:ext cx="394471" cy="3640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13DDFC16-A0D5-46C4-96F4-10B2574FD8C5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3486045" y="2019428"/>
              <a:ext cx="297076" cy="205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0943B0C7-CA44-4D83-B954-7FEC7CE9C789}"/>
                </a:ext>
              </a:extLst>
            </p:cNvPr>
            <p:cNvCxnSpPr>
              <a:cxnSpLocks/>
            </p:cNvCxnSpPr>
            <p:nvPr/>
          </p:nvCxnSpPr>
          <p:spPr>
            <a:xfrm>
              <a:off x="4594755" y="2918839"/>
              <a:ext cx="297076" cy="205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21E9B504-EAA6-452A-9B4F-E93C877EC14D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20" y="3825714"/>
              <a:ext cx="297076" cy="205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CE755143-3AA8-4AA3-B7CB-2437F82A2A0D}"/>
                </a:ext>
              </a:extLst>
            </p:cNvPr>
            <p:cNvCxnSpPr>
              <a:cxnSpLocks/>
            </p:cNvCxnSpPr>
            <p:nvPr/>
          </p:nvCxnSpPr>
          <p:spPr>
            <a:xfrm>
              <a:off x="7117206" y="4720186"/>
              <a:ext cx="297076" cy="205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946C8094-7694-4C05-90FA-63ABF45CBCB1}"/>
                </a:ext>
              </a:extLst>
            </p:cNvPr>
            <p:cNvCxnSpPr>
              <a:cxnSpLocks/>
            </p:cNvCxnSpPr>
            <p:nvPr/>
          </p:nvCxnSpPr>
          <p:spPr>
            <a:xfrm>
              <a:off x="8518442" y="5619596"/>
              <a:ext cx="297076" cy="205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B46802CB-96C7-485F-AB1C-1F2D695A6425}"/>
                </a:ext>
              </a:extLst>
            </p:cNvPr>
            <p:cNvCxnSpPr>
              <a:cxnSpLocks/>
            </p:cNvCxnSpPr>
            <p:nvPr/>
          </p:nvCxnSpPr>
          <p:spPr>
            <a:xfrm>
              <a:off x="9942856" y="6521532"/>
              <a:ext cx="297076" cy="205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307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48C6B2FB-6E7E-4116-A728-78B9551BB34D}"/>
              </a:ext>
            </a:extLst>
          </p:cNvPr>
          <p:cNvGrpSpPr/>
          <p:nvPr/>
        </p:nvGrpSpPr>
        <p:grpSpPr>
          <a:xfrm>
            <a:off x="1666175" y="111760"/>
            <a:ext cx="6501325" cy="6370320"/>
            <a:chOff x="1666175" y="111760"/>
            <a:chExt cx="6501325" cy="6370320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C26A65D-C2D0-4A43-99FE-09276584BC29}"/>
                </a:ext>
              </a:extLst>
            </p:cNvPr>
            <p:cNvGrpSpPr/>
            <p:nvPr/>
          </p:nvGrpSpPr>
          <p:grpSpPr>
            <a:xfrm>
              <a:off x="1666175" y="661121"/>
              <a:ext cx="2666456" cy="1117340"/>
              <a:chOff x="0" y="0"/>
              <a:chExt cx="2666456" cy="1117340"/>
            </a:xfrm>
          </p:grpSpPr>
          <p:sp>
            <p:nvSpPr>
              <p:cNvPr id="75" name="橢圓 74">
                <a:extLst>
                  <a:ext uri="{FF2B5EF4-FFF2-40B4-BE49-F238E27FC236}">
                    <a16:creationId xmlns:a16="http://schemas.microsoft.com/office/drawing/2014/main" id="{3772EFEE-11CA-454D-BA65-39298ED3E9BF}"/>
                  </a:ext>
                </a:extLst>
              </p:cNvPr>
              <p:cNvSpPr/>
              <p:nvPr/>
            </p:nvSpPr>
            <p:spPr>
              <a:xfrm>
                <a:off x="0" y="0"/>
                <a:ext cx="2666456" cy="11173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1FB79D02-FF81-408A-BCEF-21A9AD877B1E}"/>
                  </a:ext>
                </a:extLst>
              </p:cNvPr>
              <p:cNvSpPr txBox="1"/>
              <p:nvPr/>
            </p:nvSpPr>
            <p:spPr>
              <a:xfrm>
                <a:off x="439713" y="266283"/>
                <a:ext cx="17870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/>
                  <a:t>START</a:t>
                </a:r>
                <a:endParaRPr lang="zh-TW" altLang="en-US" sz="3200" dirty="0"/>
              </a:p>
            </p:txBody>
          </p:sp>
        </p:grpSp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F643B663-E158-4204-9425-E1624C2E54E6}"/>
                </a:ext>
              </a:extLst>
            </p:cNvPr>
            <p:cNvGrpSpPr/>
            <p:nvPr/>
          </p:nvGrpSpPr>
          <p:grpSpPr>
            <a:xfrm>
              <a:off x="5501044" y="4708099"/>
              <a:ext cx="2666456" cy="1117340"/>
              <a:chOff x="2300837" y="9016749"/>
              <a:chExt cx="2666456" cy="1117340"/>
            </a:xfrm>
          </p:grpSpPr>
          <p:sp>
            <p:nvSpPr>
              <p:cNvPr id="90" name="橢圓 89">
                <a:extLst>
                  <a:ext uri="{FF2B5EF4-FFF2-40B4-BE49-F238E27FC236}">
                    <a16:creationId xmlns:a16="http://schemas.microsoft.com/office/drawing/2014/main" id="{D823069E-26AE-4E7B-937C-B4F1F208DC2F}"/>
                  </a:ext>
                </a:extLst>
              </p:cNvPr>
              <p:cNvSpPr/>
              <p:nvPr/>
            </p:nvSpPr>
            <p:spPr>
              <a:xfrm>
                <a:off x="2300837" y="9016749"/>
                <a:ext cx="2666456" cy="11173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234C42CD-2B65-4732-8F72-24F32FC56AF0}"/>
                  </a:ext>
                </a:extLst>
              </p:cNvPr>
              <p:cNvSpPr txBox="1"/>
              <p:nvPr/>
            </p:nvSpPr>
            <p:spPr>
              <a:xfrm>
                <a:off x="2740550" y="9283032"/>
                <a:ext cx="17870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/>
                  <a:t>END</a:t>
                </a:r>
                <a:endParaRPr lang="zh-TW" altLang="en-US" sz="3200" dirty="0"/>
              </a:p>
            </p:txBody>
          </p:sp>
        </p:grp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D4FE3E32-D702-4D50-AB88-1B9F4B7B3788}"/>
                </a:ext>
              </a:extLst>
            </p:cNvPr>
            <p:cNvGrpSpPr/>
            <p:nvPr/>
          </p:nvGrpSpPr>
          <p:grpSpPr>
            <a:xfrm>
              <a:off x="1890693" y="2587664"/>
              <a:ext cx="2217420" cy="1214286"/>
              <a:chOff x="2668159" y="1396834"/>
              <a:chExt cx="2217420" cy="1214286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2D669FD5-7EFC-4ABF-976D-46808B53E36C}"/>
                  </a:ext>
                </a:extLst>
              </p:cNvPr>
              <p:cNvSpPr/>
              <p:nvPr/>
            </p:nvSpPr>
            <p:spPr>
              <a:xfrm>
                <a:off x="2668159" y="1396834"/>
                <a:ext cx="2217420" cy="1214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261BB1F1-5239-4037-82FE-02E38C8CCE6D}"/>
                  </a:ext>
                </a:extLst>
              </p:cNvPr>
              <p:cNvSpPr txBox="1"/>
              <p:nvPr/>
            </p:nvSpPr>
            <p:spPr>
              <a:xfrm>
                <a:off x="2828675" y="1542312"/>
                <a:ext cx="189638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Initialize the DPU task and load the images</a:t>
                </a:r>
                <a:endParaRPr lang="zh-TW" altLang="en-US" dirty="0"/>
              </a:p>
            </p:txBody>
          </p:sp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4D2E57F5-E0DE-485D-ADF5-86402D15BCA1}"/>
                </a:ext>
              </a:extLst>
            </p:cNvPr>
            <p:cNvGrpSpPr/>
            <p:nvPr/>
          </p:nvGrpSpPr>
          <p:grpSpPr>
            <a:xfrm>
              <a:off x="1890693" y="4611153"/>
              <a:ext cx="2217420" cy="1214286"/>
              <a:chOff x="2668159" y="1396834"/>
              <a:chExt cx="2217420" cy="1214286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2EE73E8-4BC3-41AF-AC14-911345BC82F5}"/>
                  </a:ext>
                </a:extLst>
              </p:cNvPr>
              <p:cNvSpPr/>
              <p:nvPr/>
            </p:nvSpPr>
            <p:spPr>
              <a:xfrm>
                <a:off x="2668159" y="1396834"/>
                <a:ext cx="2217420" cy="1214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Draw detection boxes and labels on the images</a:t>
                </a:r>
                <a:endParaRPr lang="zh-TW" altLang="en-US" dirty="0"/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76EDEB29-EFB9-46F9-B3C6-9B35E1A5816D}"/>
                  </a:ext>
                </a:extLst>
              </p:cNvPr>
              <p:cNvSpPr txBox="1"/>
              <p:nvPr/>
            </p:nvSpPr>
            <p:spPr>
              <a:xfrm>
                <a:off x="2828675" y="1542312"/>
                <a:ext cx="189638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Process the detection results using NMS</a:t>
                </a:r>
                <a:endParaRPr lang="zh-TW" altLang="en-US" dirty="0"/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F02EAA29-4717-435C-97A0-C06CAE370B03}"/>
                </a:ext>
              </a:extLst>
            </p:cNvPr>
            <p:cNvGrpSpPr/>
            <p:nvPr/>
          </p:nvGrpSpPr>
          <p:grpSpPr>
            <a:xfrm>
              <a:off x="5725562" y="612648"/>
              <a:ext cx="2217420" cy="1214286"/>
              <a:chOff x="2668159" y="1396834"/>
              <a:chExt cx="2217420" cy="1214286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6C35F43-1FB0-43C8-BA54-5E8B9132743D}"/>
                  </a:ext>
                </a:extLst>
              </p:cNvPr>
              <p:cNvSpPr/>
              <p:nvPr/>
            </p:nvSpPr>
            <p:spPr>
              <a:xfrm>
                <a:off x="2668159" y="1396834"/>
                <a:ext cx="2217420" cy="1214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3F12EB7A-A5C6-43AD-AB8F-58AC0AE1A30A}"/>
                  </a:ext>
                </a:extLst>
              </p:cNvPr>
              <p:cNvSpPr txBox="1"/>
              <p:nvPr/>
            </p:nvSpPr>
            <p:spPr>
              <a:xfrm>
                <a:off x="2828675" y="1542312"/>
                <a:ext cx="189638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Draw detection boxes and labels on the images</a:t>
                </a:r>
                <a:endParaRPr lang="zh-TW" altLang="en-US" dirty="0"/>
              </a:p>
            </p:txBody>
          </p:sp>
        </p:grp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D9482447-9FA1-49E7-8634-C0C01F33435F}"/>
                </a:ext>
              </a:extLst>
            </p:cNvPr>
            <p:cNvGrpSpPr/>
            <p:nvPr/>
          </p:nvGrpSpPr>
          <p:grpSpPr>
            <a:xfrm>
              <a:off x="5725562" y="2660374"/>
              <a:ext cx="2217420" cy="1214286"/>
              <a:chOff x="2668159" y="1396834"/>
              <a:chExt cx="2217420" cy="1214286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36AC48D7-0DB1-4D92-8D30-FF6F161C57E5}"/>
                  </a:ext>
                </a:extLst>
              </p:cNvPr>
              <p:cNvSpPr/>
              <p:nvPr/>
            </p:nvSpPr>
            <p:spPr>
              <a:xfrm>
                <a:off x="2668159" y="1396834"/>
                <a:ext cx="2217420" cy="1214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Draw detection boxes and labels on the images</a:t>
                </a:r>
                <a:endParaRPr lang="zh-TW" altLang="en-US" dirty="0"/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D0FB49DE-43D2-4E70-B8C1-45D062198F94}"/>
                  </a:ext>
                </a:extLst>
              </p:cNvPr>
              <p:cNvSpPr txBox="1"/>
              <p:nvPr/>
            </p:nvSpPr>
            <p:spPr>
              <a:xfrm>
                <a:off x="2828675" y="1542312"/>
                <a:ext cx="189638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Save the results to the output directory</a:t>
                </a:r>
                <a:endParaRPr lang="zh-TW" altLang="en-US" dirty="0"/>
              </a:p>
            </p:txBody>
          </p:sp>
        </p:grp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FB955D3F-8451-42AD-83F6-A3496FCAEBA7}"/>
                </a:ext>
              </a:extLst>
            </p:cNvPr>
            <p:cNvCxnSpPr>
              <a:cxnSpLocks/>
              <a:stCxn id="75" idx="4"/>
              <a:endCxn id="53" idx="0"/>
            </p:cNvCxnSpPr>
            <p:nvPr/>
          </p:nvCxnSpPr>
          <p:spPr>
            <a:xfrm>
              <a:off x="2999403" y="1778461"/>
              <a:ext cx="0" cy="80920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F431ADCF-222E-47C3-B1F3-D53A1EC664A3}"/>
                </a:ext>
              </a:extLst>
            </p:cNvPr>
            <p:cNvCxnSpPr>
              <a:cxnSpLocks/>
              <a:stCxn id="53" idx="2"/>
              <a:endCxn id="36" idx="0"/>
            </p:cNvCxnSpPr>
            <p:nvPr/>
          </p:nvCxnSpPr>
          <p:spPr>
            <a:xfrm>
              <a:off x="2999403" y="3801950"/>
              <a:ext cx="0" cy="80920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69F5AB34-84E5-4B8D-A546-AC9904BB950E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6833224" y="1839052"/>
              <a:ext cx="1048" cy="82132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11215FDD-7C33-4E41-8CEC-79E3B7B451DD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24" y="3874660"/>
              <a:ext cx="1048" cy="82132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2101FF59-F840-464A-9936-D23A94211A65}"/>
                </a:ext>
              </a:extLst>
            </p:cNvPr>
            <p:cNvCxnSpPr>
              <a:cxnSpLocks/>
            </p:cNvCxnSpPr>
            <p:nvPr/>
          </p:nvCxnSpPr>
          <p:spPr>
            <a:xfrm>
              <a:off x="6834272" y="111760"/>
              <a:ext cx="0" cy="48458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A921BC2E-27C9-434A-8C82-B468C7B377EF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>
              <a:off x="2999403" y="5825439"/>
              <a:ext cx="0" cy="656641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B7877F3B-2084-413F-91FF-C3F736EC8AEC}"/>
                </a:ext>
              </a:extLst>
            </p:cNvPr>
            <p:cNvCxnSpPr>
              <a:cxnSpLocks/>
            </p:cNvCxnSpPr>
            <p:nvPr/>
          </p:nvCxnSpPr>
          <p:spPr>
            <a:xfrm>
              <a:off x="4996592" y="111760"/>
              <a:ext cx="0" cy="637032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7C532919-473F-4F9F-A2BC-434F3091514C}"/>
                </a:ext>
              </a:extLst>
            </p:cNvPr>
            <p:cNvCxnSpPr>
              <a:cxnSpLocks/>
            </p:cNvCxnSpPr>
            <p:nvPr/>
          </p:nvCxnSpPr>
          <p:spPr>
            <a:xfrm>
              <a:off x="4982340" y="111760"/>
              <a:ext cx="1850884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B8B56B79-2C13-46DD-A138-54A1CEAC04E5}"/>
                </a:ext>
              </a:extLst>
            </p:cNvPr>
            <p:cNvCxnSpPr>
              <a:cxnSpLocks/>
            </p:cNvCxnSpPr>
            <p:nvPr/>
          </p:nvCxnSpPr>
          <p:spPr>
            <a:xfrm>
              <a:off x="2975770" y="6482080"/>
              <a:ext cx="2020822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161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02F83D7-59F3-4998-9AA0-FF53B664B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12" y="301942"/>
            <a:ext cx="2771775" cy="26574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5131EF4-59AF-4DFE-8EF0-323B7AA7D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307" y="1263966"/>
            <a:ext cx="6753225" cy="733425"/>
          </a:xfrm>
          <a:prstGeom prst="rect">
            <a:avLst/>
          </a:prstGeom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19300DC3-E255-4550-BABE-00650AD9E67C}"/>
              </a:ext>
            </a:extLst>
          </p:cNvPr>
          <p:cNvSpPr/>
          <p:nvPr/>
        </p:nvSpPr>
        <p:spPr>
          <a:xfrm>
            <a:off x="3901440" y="1381760"/>
            <a:ext cx="843280" cy="4673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BFD1FF7-EE48-4B54-A8BE-F0BF18CE2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2" y="3185160"/>
            <a:ext cx="3124200" cy="31242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F1834CD-0569-4111-92D7-F615E62C7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612" y="3185160"/>
            <a:ext cx="3124200" cy="3124200"/>
          </a:xfrm>
          <a:prstGeom prst="rect">
            <a:avLst/>
          </a:prstGeom>
        </p:spPr>
      </p:pic>
      <p:sp>
        <p:nvSpPr>
          <p:cNvPr id="51" name="箭號: 向右 50">
            <a:extLst>
              <a:ext uri="{FF2B5EF4-FFF2-40B4-BE49-F238E27FC236}">
                <a16:creationId xmlns:a16="http://schemas.microsoft.com/office/drawing/2014/main" id="{FD48C047-A7E0-47B0-A130-D1D6DCF9F4EB}"/>
              </a:ext>
            </a:extLst>
          </p:cNvPr>
          <p:cNvSpPr/>
          <p:nvPr/>
        </p:nvSpPr>
        <p:spPr>
          <a:xfrm>
            <a:off x="5051788" y="4513580"/>
            <a:ext cx="2088423" cy="4673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32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159</Words>
  <Application>Microsoft Office PowerPoint</Application>
  <PresentationFormat>寬螢幕</PresentationFormat>
  <Paragraphs>60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奕霖 李</dc:creator>
  <cp:lastModifiedBy>奕霖 李</cp:lastModifiedBy>
  <cp:revision>20</cp:revision>
  <dcterms:created xsi:type="dcterms:W3CDTF">2024-06-15T15:56:24Z</dcterms:created>
  <dcterms:modified xsi:type="dcterms:W3CDTF">2024-06-16T20:05:51Z</dcterms:modified>
</cp:coreProperties>
</file>