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311" r:id="rId4"/>
    <p:sldId id="307" r:id="rId5"/>
    <p:sldId id="310" r:id="rId6"/>
    <p:sldId id="312" r:id="rId7"/>
    <p:sldId id="308" r:id="rId8"/>
    <p:sldId id="309" r:id="rId9"/>
    <p:sldId id="296" r:id="rId10"/>
  </p:sldIdLst>
  <p:sldSz cx="9144000" cy="5143500" type="screen16x9"/>
  <p:notesSz cx="6858000" cy="9144000"/>
  <p:embeddedFontLst>
    <p:embeddedFont>
      <p:font typeface="Playfair Display Regular" panose="02020500000000000000" charset="-12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微軟正黑體" panose="020B0604030504040204" pitchFamily="34" charset="-12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A7B2CEDC-8EC1-48B2-9578-4BAFD68E35EF}">
          <p14:sldIdLst>
            <p14:sldId id="256"/>
            <p14:sldId id="261"/>
            <p14:sldId id="311"/>
            <p14:sldId id="307"/>
            <p14:sldId id="310"/>
            <p14:sldId id="312"/>
            <p14:sldId id="308"/>
            <p14:sldId id="309"/>
          </p14:sldIdLst>
        </p14:section>
        <p14:section name="留存" id="{C62DF1ED-0E66-4328-8696-8E092F66F36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0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3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3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65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98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2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1477108" y="2220413"/>
            <a:ext cx="6981117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sz="3600" dirty="0"/>
            </a:br>
            <a:r>
              <a:rPr lang="zh-TW" altLang="en-US" sz="3600" dirty="0"/>
              <a:t>解決緩存問題</a:t>
            </a:r>
            <a:r>
              <a:rPr lang="en-US" altLang="zh-TW" sz="3600" dirty="0"/>
              <a:t>-</a:t>
            </a:r>
            <a:r>
              <a:rPr lang="en-US" altLang="zh-TW" sz="3600" dirty="0" err="1"/>
              <a:t>cmd</a:t>
            </a:r>
            <a:r>
              <a:rPr lang="zh-TW" altLang="en-US" sz="3600" dirty="0"/>
              <a:t>設置說明</a:t>
            </a:r>
            <a:endParaRPr sz="3600" dirty="0"/>
          </a:p>
        </p:txBody>
      </p:sp>
      <p:sp>
        <p:nvSpPr>
          <p:cNvPr id="3" name="Google Shape;66;p13"/>
          <p:cNvSpPr txBox="1">
            <a:spLocks/>
          </p:cNvSpPr>
          <p:nvPr/>
        </p:nvSpPr>
        <p:spPr>
          <a:xfrm>
            <a:off x="63504" y="4643541"/>
            <a:ext cx="3724500" cy="49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zh-TW" altLang="en-US" sz="2000" dirty="0">
                <a:solidFill>
                  <a:srgbClr val="454F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定磐科技</a:t>
            </a:r>
            <a:r>
              <a:rPr lang="en-US" altLang="zh-TW" sz="2000" dirty="0">
                <a:solidFill>
                  <a:srgbClr val="454F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rgbClr val="454F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開發部</a:t>
            </a:r>
            <a:r>
              <a:rPr lang="en-US" altLang="zh-TW" sz="2000" dirty="0">
                <a:solidFill>
                  <a:srgbClr val="454F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rgbClr val="454F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洪正峻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檔案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186461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dirty="0"/>
              <a:t>_changeJsCssVersionNo_start.bat</a:t>
            </a:r>
          </a:p>
          <a:p>
            <a:pPr lvl="1"/>
            <a:r>
              <a:rPr lang="en-US" altLang="zh-TW" sz="1800" dirty="0" err="1"/>
              <a:t>cmd</a:t>
            </a:r>
            <a:endParaRPr lang="en-US" altLang="zh-TW" sz="1800" dirty="0"/>
          </a:p>
          <a:p>
            <a:pPr lvl="0"/>
            <a:r>
              <a:rPr lang="en-US" altLang="zh-TW" sz="1800" dirty="0"/>
              <a:t>_changeJsCssVersionNo.ps1</a:t>
            </a:r>
          </a:p>
          <a:p>
            <a:pPr lvl="1"/>
            <a:r>
              <a:rPr lang="en-US" altLang="zh-TW" sz="1800" dirty="0" err="1"/>
              <a:t>powerShell</a:t>
            </a:r>
            <a:endParaRPr lang="en-US" altLang="zh-TW" sz="1800" dirty="0"/>
          </a:p>
          <a:p>
            <a:pPr lvl="1">
              <a:buChar char="▣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/>
              <a:t>使用方式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buNone/>
            </a:pPr>
            <a:r>
              <a:rPr lang="zh-TW" altLang="en-US" sz="1200" dirty="0"/>
              <a:t>將兩個檔案貼至根目錄後，執行</a:t>
            </a:r>
            <a:r>
              <a:rPr lang="en-US" altLang="zh-TW" sz="1200" dirty="0"/>
              <a:t>bat</a:t>
            </a:r>
            <a:r>
              <a:rPr lang="zh-TW" altLang="en-US" sz="1200" dirty="0"/>
              <a:t>檔即可</a:t>
            </a:r>
            <a:endParaRPr lang="en-US" altLang="zh-TW" sz="1200" dirty="0"/>
          </a:p>
          <a:p>
            <a:pPr marL="0" lvl="0" indent="0">
              <a:lnSpc>
                <a:spcPts val="500"/>
              </a:lnSpc>
              <a:buNone/>
            </a:pPr>
            <a:endParaRPr lang="en-US" sz="700" dirty="0"/>
          </a:p>
          <a:p>
            <a:pPr marL="0" lvl="0" indent="0">
              <a:lnSpc>
                <a:spcPts val="500"/>
              </a:lnSpc>
              <a:buNone/>
            </a:pPr>
            <a:endParaRPr sz="7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1965941"/>
            <a:ext cx="7014372" cy="26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0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200" dirty="0"/>
              <a:t>正常執行畫面</a:t>
            </a:r>
            <a:r>
              <a:rPr lang="en-US" altLang="zh-TW" sz="3200" dirty="0"/>
              <a:t>-1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buNone/>
            </a:pPr>
            <a:r>
              <a:rPr lang="zh-TW" altLang="en-US" sz="1200" dirty="0"/>
              <a:t>開頭有顯示正確的時間，此時間將會</a:t>
            </a:r>
            <a:r>
              <a:rPr lang="en-US" altLang="zh-TW" sz="1200" dirty="0"/>
              <a:t>replace</a:t>
            </a:r>
            <a:r>
              <a:rPr lang="zh-TW" altLang="en-US" sz="1200" dirty="0"/>
              <a:t>到各檔案的 </a:t>
            </a:r>
            <a:r>
              <a:rPr lang="en-US" altLang="zh-TW" sz="1200" dirty="0"/>
              <a:t>? </a:t>
            </a:r>
            <a:r>
              <a:rPr lang="en-US" altLang="zh-TW" sz="1200" dirty="0" err="1"/>
              <a:t>csSvnVersion</a:t>
            </a:r>
            <a:r>
              <a:rPr lang="en-US" altLang="zh-TW" sz="1200" dirty="0"/>
              <a:t>=</a:t>
            </a:r>
            <a:r>
              <a:rPr lang="en-US" altLang="zh-TW" sz="1200" dirty="0" err="1"/>
              <a:t>yyyyMMddHHmmss</a:t>
            </a:r>
            <a:endParaRPr sz="7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1825939"/>
            <a:ext cx="8116233" cy="32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200" dirty="0"/>
              <a:t>正常執行畫面</a:t>
            </a:r>
            <a:r>
              <a:rPr lang="en-US" altLang="zh-TW" sz="3200" dirty="0"/>
              <a:t>-2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buNone/>
            </a:pPr>
            <a:r>
              <a:rPr lang="zh-TW" altLang="en-US" sz="1200" dirty="0"/>
              <a:t>末尾有顯示 </a:t>
            </a:r>
            <a:r>
              <a:rPr lang="en-US" altLang="zh-TW" sz="1200" dirty="0"/>
              <a:t>scan / replace </a:t>
            </a:r>
            <a:r>
              <a:rPr lang="zh-TW" altLang="en-US" sz="1200" dirty="0"/>
              <a:t>的檔案數量</a:t>
            </a:r>
            <a:endParaRPr lang="en-US" sz="700" dirty="0"/>
          </a:p>
          <a:p>
            <a:pPr marL="0" lvl="0" indent="0">
              <a:lnSpc>
                <a:spcPts val="500"/>
              </a:lnSpc>
              <a:buNone/>
            </a:pPr>
            <a:endParaRPr sz="7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1887878"/>
            <a:ext cx="7833341" cy="31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B1E7B-E640-4EC4-9C28-723C3DE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當主機不允許</a:t>
            </a:r>
            <a:r>
              <a:rPr lang="en-US" altLang="zh-TW" dirty="0"/>
              <a:t>BAT</a:t>
            </a:r>
            <a:r>
              <a:rPr lang="zh-TW" altLang="en-US" dirty="0"/>
              <a:t>執行</a:t>
            </a:r>
            <a:r>
              <a:rPr lang="en-US" altLang="zh-TW" dirty="0"/>
              <a:t>ps1</a:t>
            </a:r>
            <a:r>
              <a:rPr lang="zh-TW" altLang="en-US" dirty="0"/>
              <a:t>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3FF59C-B9DB-4DE8-9017-19BCE0E0F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PowerShell</a:t>
            </a:r>
            <a:r>
              <a:rPr lang="zh-TW" altLang="en-US" dirty="0"/>
              <a:t>，執行下列指令</a:t>
            </a:r>
            <a:endParaRPr lang="en-US" altLang="zh-TW" dirty="0"/>
          </a:p>
          <a:p>
            <a:pPr marL="76200" indent="0">
              <a:buNone/>
            </a:pPr>
            <a:r>
              <a:rPr lang="en-US" altLang="zh-TW"/>
              <a:t>Set-</a:t>
            </a:r>
            <a:r>
              <a:rPr lang="en-US" altLang="zh-TW" dirty="0" err="1"/>
              <a:t>ExecutionPolicy</a:t>
            </a:r>
            <a:r>
              <a:rPr lang="en-US" altLang="zh-TW" dirty="0"/>
              <a:t> </a:t>
            </a:r>
            <a:r>
              <a:rPr lang="en-US" altLang="zh-TW" dirty="0" err="1"/>
              <a:t>RemoteSigned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5F7E62-3566-4F34-8D2C-6398454CF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2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200" dirty="0"/>
              <a:t>"</a:t>
            </a:r>
            <a:r>
              <a:rPr lang="zh-TW" altLang="en-US" sz="3200" dirty="0"/>
              <a:t>異常</a:t>
            </a:r>
            <a:r>
              <a:rPr lang="en-US" altLang="zh-TW" sz="3200" dirty="0"/>
              <a:t>"</a:t>
            </a:r>
            <a:r>
              <a:rPr lang="zh-TW" altLang="en-US" sz="3200" dirty="0"/>
              <a:t> 執行畫面 </a:t>
            </a:r>
            <a:r>
              <a:rPr lang="en-US" altLang="zh-TW" sz="3200" dirty="0"/>
              <a:t>–</a:t>
            </a:r>
            <a:r>
              <a:rPr lang="zh-TW" altLang="en-US" sz="3200" dirty="0"/>
              <a:t> 日期格式有問題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buNone/>
            </a:pPr>
            <a:endParaRPr lang="en-US" sz="700" dirty="0"/>
          </a:p>
          <a:p>
            <a:pPr marL="0" lvl="0" indent="0">
              <a:lnSpc>
                <a:spcPts val="500"/>
              </a:lnSpc>
              <a:buNone/>
            </a:pPr>
            <a:endParaRPr sz="7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1591530"/>
            <a:ext cx="7350393" cy="27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0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200" dirty="0"/>
              <a:t>"</a:t>
            </a:r>
            <a:r>
              <a:rPr lang="zh-TW" altLang="en-US" sz="3200" dirty="0"/>
              <a:t>異常</a:t>
            </a:r>
            <a:r>
              <a:rPr lang="en-US" altLang="zh-TW" sz="3200" dirty="0"/>
              <a:t>"</a:t>
            </a:r>
            <a:r>
              <a:rPr lang="zh-TW" altLang="en-US" sz="3200" dirty="0"/>
              <a:t> 執行結果 </a:t>
            </a:r>
            <a:r>
              <a:rPr lang="en-US" altLang="zh-TW" sz="3200" dirty="0"/>
              <a:t>–</a:t>
            </a:r>
            <a:r>
              <a:rPr lang="zh-TW" altLang="en-US" sz="3200" dirty="0"/>
              <a:t> 亂碼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500"/>
              </a:lnSpc>
              <a:buNone/>
            </a:pPr>
            <a:endParaRPr lang="en-US" sz="700" dirty="0"/>
          </a:p>
          <a:p>
            <a:pPr marL="0" lvl="0" indent="0">
              <a:lnSpc>
                <a:spcPts val="500"/>
              </a:lnSpc>
              <a:buNone/>
            </a:pPr>
            <a:endParaRPr sz="7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1511100"/>
            <a:ext cx="6446071" cy="33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trike="sngStrike" dirty="0"/>
              <a:t>環境設置</a:t>
            </a:r>
            <a:endParaRPr strike="sngStrike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19490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1500"/>
              </a:lnSpc>
              <a:buNone/>
            </a:pPr>
            <a:r>
              <a:rPr lang="zh-TW" altLang="en-US" sz="1200" strike="sngStrike" dirty="0"/>
              <a:t>系統語言必須指定</a:t>
            </a:r>
            <a:r>
              <a:rPr lang="en-US" altLang="zh-TW" sz="1200" strike="sngStrike" dirty="0"/>
              <a:t>URF8</a:t>
            </a:r>
          </a:p>
          <a:p>
            <a:pPr marL="0" lvl="0" indent="0">
              <a:lnSpc>
                <a:spcPts val="1500"/>
              </a:lnSpc>
              <a:buNone/>
            </a:pPr>
            <a:r>
              <a:rPr lang="zh-TW" altLang="en-US" sz="1200" strike="sngStrike" dirty="0"/>
              <a:t>搜尋</a:t>
            </a:r>
            <a:r>
              <a:rPr lang="en-US" altLang="zh-TW" sz="1200" strike="sngStrike" dirty="0"/>
              <a:t> </a:t>
            </a:r>
            <a:r>
              <a:rPr lang="zh-TW" altLang="en-US" sz="1200" strike="sngStrike" dirty="0"/>
              <a:t>語言 </a:t>
            </a:r>
            <a:r>
              <a:rPr lang="en-US" altLang="zh-TW" sz="1200" strike="sngStrike" dirty="0"/>
              <a:t>&gt;</a:t>
            </a:r>
            <a:r>
              <a:rPr lang="zh-TW" altLang="en-US" sz="1200" strike="sngStrike" dirty="0"/>
              <a:t> 系統管理語言設定 </a:t>
            </a:r>
            <a:r>
              <a:rPr lang="en-US" altLang="zh-TW" sz="1200" strike="sngStrike" dirty="0"/>
              <a:t>&gt;</a:t>
            </a:r>
            <a:r>
              <a:rPr lang="zh-TW" altLang="en-US" sz="1200" strike="sngStrike" dirty="0"/>
              <a:t> 變更系統地區設定 </a:t>
            </a:r>
            <a:r>
              <a:rPr lang="en-US" altLang="zh-TW" sz="1200" strike="sngStrike" dirty="0"/>
              <a:t>&gt;</a:t>
            </a:r>
            <a:r>
              <a:rPr lang="zh-TW" altLang="en-US" sz="1200" strike="sngStrike" dirty="0"/>
              <a:t> 勾選</a:t>
            </a:r>
            <a:r>
              <a:rPr lang="en-US" altLang="zh-TW" sz="1200" strike="sngStrike" dirty="0"/>
              <a:t>UTF-8</a:t>
            </a:r>
          </a:p>
          <a:p>
            <a:pPr marL="0" lvl="0" indent="0">
              <a:lnSpc>
                <a:spcPts val="1500"/>
              </a:lnSpc>
              <a:buNone/>
            </a:pPr>
            <a:endParaRPr lang="en-US" sz="700" strike="sngStrike" dirty="0"/>
          </a:p>
          <a:p>
            <a:pPr marL="0" lvl="0" indent="0">
              <a:lnSpc>
                <a:spcPts val="1500"/>
              </a:lnSpc>
              <a:buNone/>
            </a:pPr>
            <a:endParaRPr sz="700" strike="sngStrike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trike="sngStrike"/>
              <a:t>9</a:t>
            </a:fld>
            <a:endParaRPr strike="sngStrike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8" y="1947462"/>
            <a:ext cx="2294542" cy="31199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51" y="1947462"/>
            <a:ext cx="3384437" cy="30152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159" y="1298141"/>
            <a:ext cx="3026966" cy="36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5981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150</Words>
  <Application>Microsoft Office PowerPoint</Application>
  <PresentationFormat>如螢幕大小 (16:9)</PresentationFormat>
  <Paragraphs>29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Playfair Display Regular</vt:lpstr>
      <vt:lpstr>Arial</vt:lpstr>
      <vt:lpstr>Montserrat</vt:lpstr>
      <vt:lpstr>Desdemona template</vt:lpstr>
      <vt:lpstr> 解決緩存問題-cmd設置說明</vt:lpstr>
      <vt:lpstr>檔案</vt:lpstr>
      <vt:lpstr>使用方式</vt:lpstr>
      <vt:lpstr>正常執行畫面-1</vt:lpstr>
      <vt:lpstr>正常執行畫面-2</vt:lpstr>
      <vt:lpstr>當主機不允許BAT執行ps1時</vt:lpstr>
      <vt:lpstr>"異常" 執行畫面 – 日期格式有問題</vt:lpstr>
      <vt:lpstr>"異常" 執行結果 – 亂碼</vt:lpstr>
      <vt:lpstr>環境設置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熟悉工作模式</dc:title>
  <dc:creator>jhengjyun.hong</dc:creator>
  <cp:lastModifiedBy>Gau-Yi</cp:lastModifiedBy>
  <cp:revision>19</cp:revision>
  <dcterms:modified xsi:type="dcterms:W3CDTF">2022-06-26T05:24:48Z</dcterms:modified>
</cp:coreProperties>
</file>