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473947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19C-19D4-4C47-B3B2-B0C64A75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5AE4D-F29B-400E-B873-5E2CD9BCF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DFDB-7A81-422C-860D-80194B82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D318-4864-4589-BDA1-2402E550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4305-7859-44B7-A416-E13CAC65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05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FE47-B2FF-4D15-A979-20810D64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0503E-BE69-4CB7-84E2-7B68C7DC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8DD8-6154-477C-842B-6D69D8DD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FF00-3171-432F-890C-AAD09566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70A3-2769-4844-9540-45B4814C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96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E1CF9-88F4-4257-8EE3-4D4B37A5D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28B76-ED12-4713-AA96-2483F0AC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1EBD-CC1E-4330-BC11-CCEEBA1D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E2EF-3398-4771-8932-D6C11D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CD99-0ECF-49E8-8F85-1ECB2B3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2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80F7-7013-49A6-A478-710077DC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F996-57D7-4FC5-A9CE-A21F5516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31BC-FA56-462E-8E00-7F19548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814B-3BFA-4942-BFDC-6CBB1864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418C-D810-44D3-95FE-38F7015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977-AAE3-4689-8E08-DEA00137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4F13-AD83-44AC-95F0-D020C5B5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3FFC-4C8E-41E3-8C8A-A018217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1079-876B-48CB-8E9A-700EBBD3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CCEE-C1A8-4539-A6F8-45FC7493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4E1-5E11-4B24-ADBE-486155DD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CAB5-6EA5-4EF6-9BF4-3A49E0CF6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711E3-A46E-4582-B26C-45626292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DE52-76A3-4DF0-B49F-BEA1C33C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3687-5E37-4452-A383-1D718F67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6F97-7026-4F72-87F7-44C5F04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31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58AB-611E-4AEE-94E1-42D4E67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0838A-D7CF-4E59-9155-7416C7D8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C70D-D1FF-4C45-979D-3A665D6F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EC97F-B17C-497A-9F47-42B2A1147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3F6F2-5B85-4DA6-AB56-8F999F3E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79440-7EB4-4400-B5E4-03CA33C9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7E7CB-6F02-4843-8C91-F76FB252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391AB-74DD-43E1-AA97-B3EB27DF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CA1-BED6-40AA-B562-D1BA42D1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9F56F-BEF7-4193-8A4A-27F56C73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97949-0AA8-42F7-ACD6-813EF2E7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159A4-226C-488F-A57F-CEAAD0E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4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6A9B1-C3CF-458C-A77F-0B148E90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C6197-19A3-4B0B-9B89-C40F0BE9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3381-F839-48D6-9AC5-9CC2644E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1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8848-9EDD-473B-8D68-40367F0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FAC3-BE12-4C71-BC8F-8D3D4442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6DDA-1463-491E-8115-BD1C4D21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EFF40-6623-4A36-8878-A1EDC527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5A1C-6AAD-47EE-979B-D095AF04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0FB45-F2AB-499B-8BC1-19CD911A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EB29-D440-4C45-801F-055B211B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9CEF0-08DF-4D87-A97A-0F0FD386F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E0025-5AE7-4FC4-B0A5-2F58C851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3FFD-F4A8-4A66-99DA-D720C97C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8786-3C1C-43F7-82D6-2024FEB2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CEE2-1579-4B5C-82E3-5A0959FD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5FA13-D9BD-4326-98BF-87B9A492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F6C82-977E-4370-89F2-9D8464F5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3ADF-A9E1-4FD8-A1FE-43DF7726F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9DAD-07CF-4ACD-8BE5-EDEADED92C64}" type="datetimeFigureOut">
              <a:rPr lang="en-SG" smtClean="0"/>
              <a:t>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59D9-2368-42DA-A65A-8DC83B510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CAAA-12E5-4FCF-9054-E21705D0E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6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22CE7-E05E-4744-825E-6500EAFA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421"/>
            <a:ext cx="12104016" cy="6942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488842-131B-4F7E-92C8-E6BD7C797896}"/>
              </a:ext>
            </a:extLst>
          </p:cNvPr>
          <p:cNvSpPr/>
          <p:nvPr/>
        </p:nvSpPr>
        <p:spPr>
          <a:xfrm>
            <a:off x="320511" y="2507265"/>
            <a:ext cx="3082565" cy="180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dirty="0">
                <a:solidFill>
                  <a:schemeClr val="bg1"/>
                </a:solidFill>
              </a:rPr>
              <a:t>THE FAKE COMPANY </a:t>
            </a:r>
          </a:p>
          <a:p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Work</a:t>
            </a:r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AI</a:t>
            </a:r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SE</a:t>
            </a:r>
          </a:p>
          <a:p>
            <a:r>
              <a:rPr lang="en-SG" sz="1200" dirty="0">
                <a:solidFill>
                  <a:schemeClr val="bg1"/>
                </a:solidFill>
              </a:rPr>
              <a:t>SOFTWARE ENGINEER INTERN</a:t>
            </a:r>
          </a:p>
          <a:p>
            <a:r>
              <a:rPr lang="en-SG" sz="1200" dirty="0">
                <a:solidFill>
                  <a:schemeClr val="bg1"/>
                </a:solidFill>
              </a:rPr>
              <a:t>DEC 2010 – DEC 2018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Research design and implement scalable application</a:t>
            </a:r>
            <a:endParaRPr lang="en-SG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Evaluate interface between hardware and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Implementing AI models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2AC52-837F-4D5C-AF0B-138AE25A597B}"/>
              </a:ext>
            </a:extLst>
          </p:cNvPr>
          <p:cNvSpPr/>
          <p:nvPr/>
        </p:nvSpPr>
        <p:spPr>
          <a:xfrm>
            <a:off x="320511" y="4457219"/>
            <a:ext cx="3082565" cy="180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bg1"/>
                </a:solidFill>
              </a:rPr>
              <a:t>2. THE SOURCE ACADEMY </a:t>
            </a:r>
          </a:p>
          <a:p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Education</a:t>
            </a:r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  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Uni</a:t>
            </a:r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endParaRPr lang="en-SG" sz="1200" dirty="0">
              <a:solidFill>
                <a:schemeClr val="bg1"/>
              </a:solidFill>
              <a:highlight>
                <a:srgbClr val="00FFFF"/>
              </a:highlight>
            </a:endParaRPr>
          </a:p>
          <a:p>
            <a:r>
              <a:rPr lang="en-SG" sz="1200" dirty="0">
                <a:solidFill>
                  <a:schemeClr val="bg1"/>
                </a:solidFill>
              </a:rPr>
              <a:t>BACHELOR OF COMPUTING (HONOURS)</a:t>
            </a:r>
          </a:p>
          <a:p>
            <a:r>
              <a:rPr lang="en-SG" sz="1200" dirty="0">
                <a:solidFill>
                  <a:schemeClr val="bg1"/>
                </a:solidFill>
              </a:rPr>
              <a:t>JAN 2006– MAY2010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Research design and implement scalable application</a:t>
            </a:r>
            <a:endParaRPr lang="en-SG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Evaluate interface between hardware and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Implementing AI models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02321-C184-4835-A9DC-C7D1A47C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87" y="2486924"/>
            <a:ext cx="6024095" cy="3940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8DF081-C703-400D-95D5-3B20ACF839E4}"/>
              </a:ext>
            </a:extLst>
          </p:cNvPr>
          <p:cNvSpPr txBox="1"/>
          <p:nvPr/>
        </p:nvSpPr>
        <p:spPr>
          <a:xfrm>
            <a:off x="245096" y="0"/>
            <a:ext cx="1096497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en-SG" sz="1100" dirty="0">
                <a:latin typeface="Segoe UI" panose="020B0502040204020203" pitchFamily="34" charset="0"/>
                <a:cs typeface="Segoe UI" panose="020B0502040204020203" pitchFamily="34" charset="0"/>
              </a:rPr>
              <a:t>ResuMaker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A2152-19B8-4D29-A0EE-FC901CD7F779}"/>
              </a:ext>
            </a:extLst>
          </p:cNvPr>
          <p:cNvSpPr txBox="1"/>
          <p:nvPr/>
        </p:nvSpPr>
        <p:spPr>
          <a:xfrm>
            <a:off x="128762" y="905607"/>
            <a:ext cx="3045261" cy="307777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command here…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1CCA0-D189-453F-AF17-D3A7D268DAB2}"/>
              </a:ext>
            </a:extLst>
          </p:cNvPr>
          <p:cNvSpPr txBox="1"/>
          <p:nvPr/>
        </p:nvSpPr>
        <p:spPr>
          <a:xfrm>
            <a:off x="10363140" y="6565612"/>
            <a:ext cx="1740876" cy="292388"/>
          </a:xfrm>
          <a:prstGeom prst="rect">
            <a:avLst/>
          </a:prstGeom>
          <a:solidFill>
            <a:srgbClr val="454545"/>
          </a:solidFill>
        </p:spPr>
        <p:txBody>
          <a:bodyPr wrap="square" rtlCol="0">
            <a:spAutoFit/>
          </a:bodyPr>
          <a:lstStyle/>
          <a:p>
            <a:r>
              <a:rPr lang="en-SG" sz="13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.\data\entrybook.xml</a:t>
            </a:r>
          </a:p>
        </p:txBody>
      </p:sp>
    </p:spTree>
    <p:extLst>
      <p:ext uri="{BB962C8B-B14F-4D97-AF65-F5344CB8AC3E}">
        <p14:creationId xmlns:p14="http://schemas.microsoft.com/office/powerpoint/2010/main" val="313688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22CE7-E05E-4744-825E-6500EAFA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81"/>
            <a:ext cx="11957538" cy="68588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488842-131B-4F7E-92C8-E6BD7C797896}"/>
              </a:ext>
            </a:extLst>
          </p:cNvPr>
          <p:cNvSpPr/>
          <p:nvPr/>
        </p:nvSpPr>
        <p:spPr>
          <a:xfrm>
            <a:off x="320511" y="2592107"/>
            <a:ext cx="3045261" cy="17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dirty="0">
                <a:solidFill>
                  <a:schemeClr val="bg1"/>
                </a:solidFill>
              </a:rPr>
              <a:t>XYZ COMPANY </a:t>
            </a:r>
          </a:p>
          <a:p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Work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AI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SE</a:t>
            </a:r>
          </a:p>
          <a:p>
            <a:r>
              <a:rPr lang="en-SG" sz="1200" dirty="0">
                <a:solidFill>
                  <a:schemeClr val="bg1"/>
                </a:solidFill>
              </a:rPr>
              <a:t>SOFTWARE ENGINEER INTERN</a:t>
            </a:r>
          </a:p>
          <a:p>
            <a:r>
              <a:rPr lang="en-SG" sz="1200" dirty="0">
                <a:solidFill>
                  <a:schemeClr val="bg1"/>
                </a:solidFill>
              </a:rPr>
              <a:t>DEC 2010 – DEC 2018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Research design and implement scalable application</a:t>
            </a:r>
            <a:endParaRPr lang="en-SG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Evaluate interface between hardware and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Implementing AI models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2AC52-837F-4D5C-AF0B-138AE25A597B}"/>
              </a:ext>
            </a:extLst>
          </p:cNvPr>
          <p:cNvSpPr/>
          <p:nvPr/>
        </p:nvSpPr>
        <p:spPr>
          <a:xfrm>
            <a:off x="320511" y="4542061"/>
            <a:ext cx="3045261" cy="132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dirty="0">
                <a:solidFill>
                  <a:schemeClr val="bg1"/>
                </a:solidFill>
              </a:rPr>
              <a:t>2. THE SOURCE ACADEMY </a:t>
            </a:r>
          </a:p>
          <a:p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Education</a:t>
            </a:r>
            <a:r>
              <a:rPr lang="en-SG" sz="1200" dirty="0">
                <a:solidFill>
                  <a:schemeClr val="bg1"/>
                </a:solidFill>
              </a:rPr>
              <a:t>  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Uni</a:t>
            </a:r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</a:p>
          <a:p>
            <a:r>
              <a:rPr lang="en-SG" sz="1200" dirty="0">
                <a:solidFill>
                  <a:schemeClr val="bg1"/>
                </a:solidFill>
              </a:rPr>
              <a:t>BACHELOR OF COMPUTING (HONOURS)</a:t>
            </a:r>
          </a:p>
          <a:p>
            <a:r>
              <a:rPr lang="en-SG" sz="1200" dirty="0">
                <a:solidFill>
                  <a:schemeClr val="bg1"/>
                </a:solidFill>
              </a:rPr>
              <a:t>JAN 2006 – MAY 2010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Graduated with First Class Honours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Dean’s List for AY07/08 Semester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2E8FD-1011-4B25-A4F1-9D0B162DB2D1}"/>
              </a:ext>
            </a:extLst>
          </p:cNvPr>
          <p:cNvSpPr txBox="1"/>
          <p:nvPr/>
        </p:nvSpPr>
        <p:spPr>
          <a:xfrm>
            <a:off x="234462" y="64785"/>
            <a:ext cx="915608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en-SG" sz="1100" dirty="0">
                <a:latin typeface="Segoe UI" panose="020B0502040204020203" pitchFamily="34" charset="0"/>
                <a:cs typeface="Segoe UI" panose="020B0502040204020203" pitchFamily="34" charset="0"/>
              </a:rPr>
              <a:t>ResuMaker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D555E-60FB-44E3-9AEE-B157BB0719FA}"/>
              </a:ext>
            </a:extLst>
          </p:cNvPr>
          <p:cNvSpPr/>
          <p:nvPr/>
        </p:nvSpPr>
        <p:spPr>
          <a:xfrm>
            <a:off x="320511" y="6034053"/>
            <a:ext cx="3045261" cy="366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dirty="0">
                <a:solidFill>
                  <a:schemeClr val="bg1"/>
                </a:solidFill>
              </a:rPr>
              <a:t>3. ABC Studios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D7633-C36F-4A78-8124-811446800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22" y="2522365"/>
            <a:ext cx="4978279" cy="3942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53AAAC-F5C9-4BE9-8CAC-7148674A95D0}"/>
              </a:ext>
            </a:extLst>
          </p:cNvPr>
          <p:cNvSpPr txBox="1"/>
          <p:nvPr/>
        </p:nvSpPr>
        <p:spPr>
          <a:xfrm>
            <a:off x="157042" y="993531"/>
            <a:ext cx="3045261" cy="307777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command here…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C791A-1CFD-4A02-BD70-F03FB256CCF9}"/>
              </a:ext>
            </a:extLst>
          </p:cNvPr>
          <p:cNvSpPr txBox="1"/>
          <p:nvPr/>
        </p:nvSpPr>
        <p:spPr>
          <a:xfrm>
            <a:off x="10216662" y="6565612"/>
            <a:ext cx="1740876" cy="292388"/>
          </a:xfrm>
          <a:prstGeom prst="rect">
            <a:avLst/>
          </a:prstGeom>
          <a:solidFill>
            <a:srgbClr val="454545"/>
          </a:solidFill>
        </p:spPr>
        <p:txBody>
          <a:bodyPr wrap="square" rtlCol="0">
            <a:spAutoFit/>
          </a:bodyPr>
          <a:lstStyle/>
          <a:p>
            <a:r>
              <a:rPr lang="en-SG" sz="1300" dirty="0">
                <a:solidFill>
                  <a:schemeClr val="bg1">
                    <a:lumMod val="75000"/>
                  </a:schemeClr>
                </a:solidFill>
                <a:highlight>
                  <a:srgbClr val="454545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.\data\entrybook.xml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04F9C-2E42-4313-BD41-2F9CE3F28BA9}"/>
              </a:ext>
            </a:extLst>
          </p:cNvPr>
          <p:cNvSpPr/>
          <p:nvPr/>
        </p:nvSpPr>
        <p:spPr>
          <a:xfrm>
            <a:off x="6306532" y="1583703"/>
            <a:ext cx="1074656" cy="273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20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0C6653-E811-4E7C-B4D3-6AA7A5BE9FCD}"/>
              </a:ext>
            </a:extLst>
          </p:cNvPr>
          <p:cNvSpPr/>
          <p:nvPr/>
        </p:nvSpPr>
        <p:spPr>
          <a:xfrm>
            <a:off x="1555555" y="898278"/>
            <a:ext cx="8088923" cy="5612352"/>
          </a:xfrm>
          <a:prstGeom prst="rect">
            <a:avLst/>
          </a:prstGeom>
          <a:solidFill>
            <a:srgbClr val="38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D8C9CB-CEFA-4373-AB54-F69DF5523D26}"/>
              </a:ext>
            </a:extLst>
          </p:cNvPr>
          <p:cNvGraphicFramePr>
            <a:graphicFrameLocks noGrp="1"/>
          </p:cNvGraphicFramePr>
          <p:nvPr/>
        </p:nvGraphicFramePr>
        <p:xfrm>
          <a:off x="3847147" y="2325116"/>
          <a:ext cx="4497705" cy="3352356"/>
        </p:xfrm>
        <a:graphic>
          <a:graphicData uri="http://schemas.openxmlformats.org/drawingml/2006/table">
            <a:tbl>
              <a:tblPr firstRow="1" firstCol="1" bandRow="1"/>
              <a:tblGrid>
                <a:gridCol w="4497705">
                  <a:extLst>
                    <a:ext uri="{9D8B030D-6E8A-4147-A177-3AD203B41FA5}">
                      <a16:colId xmlns:a16="http://schemas.microsoft.com/office/drawing/2014/main" val="2508148749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template.txt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50265"/>
                  </a:ext>
                </a:extLst>
              </a:tr>
              <a:tr h="95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Personal Particulars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~info</a:t>
                      </a:r>
                      <a:b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Work Experience 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~work</a:t>
                      </a:r>
                      <a:b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#AI #SE #Web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Education 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~education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#Uni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Personal Projects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~projects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#recent #web #mobile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Skills 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~skills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#language #framework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64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4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151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Hengyuan</dc:creator>
  <cp:lastModifiedBy>Jiang Hengyuan</cp:lastModifiedBy>
  <cp:revision>16</cp:revision>
  <dcterms:created xsi:type="dcterms:W3CDTF">2018-09-24T15:40:34Z</dcterms:created>
  <dcterms:modified xsi:type="dcterms:W3CDTF">2018-10-04T11:57:44Z</dcterms:modified>
</cp:coreProperties>
</file>