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19C-19D4-4C47-B3B2-B0C64A75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5AE4D-F29B-400E-B873-5E2CD9BCF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DFDB-7A81-422C-860D-80194B8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D318-4864-4589-BDA1-2402E550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4305-7859-44B7-A416-E13CAC65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05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FE47-B2FF-4D15-A979-20810D64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503E-BE69-4CB7-84E2-7B68C7DC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8DD8-6154-477C-842B-6D69D8DD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FF00-3171-432F-890C-AAD09566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70A3-2769-4844-9540-45B4814C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9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1CF9-88F4-4257-8EE3-4D4B37A5D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8B76-ED12-4713-AA96-2483F0AC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1EBD-CC1E-4330-BC11-CCEEBA1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E2EF-3398-4771-8932-D6C11D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CD99-0ECF-49E8-8F85-1ECB2B3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2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80F7-7013-49A6-A478-710077DC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F996-57D7-4FC5-A9CE-A21F5516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31BC-FA56-462E-8E00-7F19548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814B-3BFA-4942-BFDC-6CBB1864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418C-D810-44D3-95FE-38F7015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977-AAE3-4689-8E08-DEA00137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4F13-AD83-44AC-95F0-D020C5B5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3FFC-4C8E-41E3-8C8A-A018217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1079-876B-48CB-8E9A-700EBBD3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CCEE-C1A8-4539-A6F8-45FC7493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4E1-5E11-4B24-ADBE-486155DD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CAB5-6EA5-4EF6-9BF4-3A49E0CF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711E3-A46E-4582-B26C-45626292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DE52-76A3-4DF0-B49F-BEA1C33C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3687-5E37-4452-A383-1D718F67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6F97-7026-4F72-87F7-44C5F04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3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58AB-611E-4AEE-94E1-42D4E67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0838A-D7CF-4E59-9155-7416C7D8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C70D-D1FF-4C45-979D-3A665D6F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EC97F-B17C-497A-9F47-42B2A1147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3F6F2-5B85-4DA6-AB56-8F999F3E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79440-7EB4-4400-B5E4-03CA33C9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7E7CB-6F02-4843-8C91-F76FB25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391AB-74DD-43E1-AA97-B3EB27DF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CA1-BED6-40AA-B562-D1BA42D1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9F56F-BEF7-4193-8A4A-27F56C73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97949-0AA8-42F7-ACD6-813EF2E7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159A4-226C-488F-A57F-CEAAD0E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4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6A9B1-C3CF-458C-A77F-0B148E90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C6197-19A3-4B0B-9B89-C40F0BE9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3381-F839-48D6-9AC5-9CC2644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1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8848-9EDD-473B-8D68-40367F0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FAC3-BE12-4C71-BC8F-8D3D4442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6DDA-1463-491E-8115-BD1C4D21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EFF40-6623-4A36-8878-A1EDC527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5A1C-6AAD-47EE-979B-D095AF04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FB45-F2AB-499B-8BC1-19CD911A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EB29-D440-4C45-801F-055B211B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9CEF0-08DF-4D87-A97A-0F0FD386F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E0025-5AE7-4FC4-B0A5-2F58C851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3FFD-F4A8-4A66-99DA-D720C97C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8786-3C1C-43F7-82D6-2024FEB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CEE2-1579-4B5C-82E3-5A0959FD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5FA13-D9BD-4326-98BF-87B9A492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F6C82-977E-4370-89F2-9D8464F5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3ADF-A9E1-4FD8-A1FE-43DF7726F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9DAD-07CF-4ACD-8BE5-EDEADED92C64}" type="datetimeFigureOut">
              <a:rPr lang="en-SG" smtClean="0"/>
              <a:t>24/9/2018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59D9-2368-42DA-A65A-8DC83B510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CAAA-12E5-4FCF-9054-E21705D0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6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22CE7-E05E-4744-825E-6500EAFA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841"/>
            <a:ext cx="12104016" cy="6942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488842-131B-4F7E-92C8-E6BD7C797896}"/>
              </a:ext>
            </a:extLst>
          </p:cNvPr>
          <p:cNvSpPr/>
          <p:nvPr/>
        </p:nvSpPr>
        <p:spPr>
          <a:xfrm>
            <a:off x="320511" y="2205873"/>
            <a:ext cx="3082565" cy="210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>
                <a:solidFill>
                  <a:schemeClr val="bg1"/>
                </a:solidFill>
              </a:rPr>
              <a:t>THE FAKE COMPANY </a:t>
            </a:r>
          </a:p>
          <a:p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Experience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AI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SE</a:t>
            </a:r>
          </a:p>
          <a:p>
            <a:r>
              <a:rPr lang="en-SG" sz="1200" dirty="0">
                <a:solidFill>
                  <a:schemeClr val="bg1"/>
                </a:solidFill>
              </a:rPr>
              <a:t>SOFTWARE ENGINEER INTERN</a:t>
            </a:r>
          </a:p>
          <a:p>
            <a:r>
              <a:rPr lang="en-SG" sz="1200" dirty="0">
                <a:solidFill>
                  <a:schemeClr val="bg1"/>
                </a:solidFill>
              </a:rPr>
              <a:t>DEC 2010 – DEC 2018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2AC52-837F-4D5C-AF0B-138AE25A597B}"/>
              </a:ext>
            </a:extLst>
          </p:cNvPr>
          <p:cNvSpPr/>
          <p:nvPr/>
        </p:nvSpPr>
        <p:spPr>
          <a:xfrm>
            <a:off x="320511" y="4457219"/>
            <a:ext cx="3082565" cy="180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bg1"/>
                </a:solidFill>
              </a:rPr>
              <a:t>2. THE SOURCE ACADEMY </a:t>
            </a:r>
          </a:p>
          <a:p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EDUCATION</a:t>
            </a:r>
          </a:p>
          <a:p>
            <a:r>
              <a:rPr lang="en-SG" sz="1200" dirty="0">
                <a:solidFill>
                  <a:schemeClr val="bg1"/>
                </a:solidFill>
              </a:rPr>
              <a:t>BACHELOR OF COMPUTING (HONOURS)</a:t>
            </a:r>
          </a:p>
          <a:p>
            <a:r>
              <a:rPr lang="en-SG" sz="1200" dirty="0">
                <a:solidFill>
                  <a:schemeClr val="bg1"/>
                </a:solidFill>
              </a:rPr>
              <a:t>JAN 2006– MAY2010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02321-C184-4835-A9DC-C7D1A47C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87" y="2171033"/>
            <a:ext cx="7126664" cy="42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Hengyuan</dc:creator>
  <cp:lastModifiedBy>Jiang Hengyuan</cp:lastModifiedBy>
  <cp:revision>6</cp:revision>
  <dcterms:created xsi:type="dcterms:W3CDTF">2018-09-24T15:40:34Z</dcterms:created>
  <dcterms:modified xsi:type="dcterms:W3CDTF">2018-09-24T17:03:17Z</dcterms:modified>
</cp:coreProperties>
</file>