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25FCC5-4AAF-49A2-93AB-99056224CF82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2819400"/>
            <a:ext cx="7016824" cy="3273896"/>
          </a:xfrm>
        </p:spPr>
        <p:txBody>
          <a:bodyPr/>
          <a:lstStyle/>
          <a:p>
            <a:r>
              <a:rPr lang="pt-BR" dirty="0"/>
              <a:t>A rede social para o lado mais expressivo do </a:t>
            </a:r>
            <a:r>
              <a:rPr lang="pt-BR" dirty="0" smtClean="0"/>
              <a:t>ser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dirty="0" smtClean="0"/>
              <a:t>PSIQ</a:t>
            </a:r>
            <a:endParaRPr lang="pt-BR" sz="9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94290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JHENIFFER CAROLINE DE MELO SILVA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085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PSIQ?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Rede social;</a:t>
            </a:r>
          </a:p>
          <a:p>
            <a:r>
              <a:rPr lang="pt-BR" dirty="0" smtClean="0"/>
              <a:t>Forma de comunicação entre pacientes e terapeutas;</a:t>
            </a:r>
          </a:p>
          <a:p>
            <a:r>
              <a:rPr lang="pt-BR" dirty="0" smtClean="0"/>
              <a:t>Forma de controle de consultas e de </a:t>
            </a:r>
            <a:r>
              <a:rPr lang="pt-BR" dirty="0" err="1" smtClean="0"/>
              <a:t>dignósticos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55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Dificuldade de comunicação dos pacientes;</a:t>
            </a:r>
          </a:p>
          <a:p>
            <a:r>
              <a:rPr lang="pt-BR" dirty="0" smtClean="0"/>
              <a:t>Tempo destinado às consultas presenciais;</a:t>
            </a:r>
          </a:p>
          <a:p>
            <a:r>
              <a:rPr lang="pt-BR" dirty="0" smtClean="0"/>
              <a:t>Registro de informações;</a:t>
            </a:r>
          </a:p>
          <a:p>
            <a:r>
              <a:rPr lang="pt-BR" dirty="0" smtClean="0"/>
              <a:t>Forma de comunicação emergencial;</a:t>
            </a:r>
          </a:p>
          <a:p>
            <a:r>
              <a:rPr lang="pt-BR" dirty="0" smtClean="0"/>
              <a:t>Dificuldade de diagnósticos exatos.</a:t>
            </a:r>
          </a:p>
        </p:txBody>
      </p:sp>
    </p:spTree>
    <p:extLst>
      <p:ext uri="{BB962C8B-B14F-4D97-AF65-F5344CB8AC3E}">
        <p14:creationId xmlns:p14="http://schemas.microsoft.com/office/powerpoint/2010/main" val="293533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“Os requisitos funcionais descrevem a funcionalidade ou </a:t>
            </a:r>
            <a:r>
              <a:rPr lang="pt-BR" dirty="0" smtClean="0"/>
              <a:t>os serviços </a:t>
            </a:r>
            <a:r>
              <a:rPr lang="pt-BR" dirty="0"/>
              <a:t>que se espera que o sistema realize em </a:t>
            </a:r>
            <a:r>
              <a:rPr lang="pt-BR" dirty="0" smtClean="0"/>
              <a:t>benefício dos usuários</a:t>
            </a:r>
            <a:r>
              <a:rPr lang="pt-BR" dirty="0"/>
              <a:t>” (FILHO, 2000</a:t>
            </a:r>
            <a:r>
              <a:rPr lang="pt-BR" dirty="0" smtClean="0"/>
              <a:t>).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Os requisitos funcionais de usuários definem recursos</a:t>
            </a:r>
          </a:p>
          <a:p>
            <a:pPr marL="0" indent="0" algn="just">
              <a:buNone/>
            </a:pPr>
            <a:r>
              <a:rPr lang="pt-BR" dirty="0"/>
              <a:t>específicos que devem ser fornecidos pelo sistema “(</a:t>
            </a:r>
            <a:r>
              <a:rPr lang="pt-BR" dirty="0" smtClean="0"/>
              <a:t>SOMMERVILLE, 2008</a:t>
            </a:r>
            <a:r>
              <a:rPr lang="pt-BR" dirty="0"/>
              <a:t>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31734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</TotalTime>
  <Words>118</Words>
  <Application>Microsoft Office PowerPoint</Application>
  <PresentationFormat>Apresentação na tela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Cívico</vt:lpstr>
      <vt:lpstr>PSIQ</vt:lpstr>
      <vt:lpstr>O QUE É O PSIQ?</vt:lpstr>
      <vt:lpstr>JUSTIFICATIVA:</vt:lpstr>
      <vt:lpstr>REQUISITOS FUNCIONAIS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PSIQ</dc:title>
  <dc:creator>Particular</dc:creator>
  <cp:lastModifiedBy>Particular</cp:lastModifiedBy>
  <cp:revision>3</cp:revision>
  <dcterms:created xsi:type="dcterms:W3CDTF">2018-06-25T00:52:18Z</dcterms:created>
  <dcterms:modified xsi:type="dcterms:W3CDTF">2018-06-25T01:24:10Z</dcterms:modified>
</cp:coreProperties>
</file>