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70" r:id="rId7"/>
    <p:sldId id="260" r:id="rId8"/>
    <p:sldId id="263" r:id="rId9"/>
    <p:sldId id="264" r:id="rId10"/>
    <p:sldId id="269" r:id="rId11"/>
    <p:sldId id="271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DD785-582E-4FA3-B18E-8F80F35AAC7E}" type="datetimeFigureOut">
              <a:rPr lang="pt-BR" smtClean="0"/>
              <a:t>27/06/2018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FA79A-8FA9-4F50-BCC2-1978DD9FD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323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FA79A-8FA9-4F50-BCC2-1978DD9FDE3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03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FA79A-8FA9-4F50-BCC2-1978DD9FDE3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88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3210-CC13-4869-8065-F0EEFF0F4E4E}" type="datetime1">
              <a:rPr lang="pt-BR" smtClean="0"/>
              <a:t>27/06/2018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5E0B-E930-417B-A88E-8A7C26D388A5}" type="datetime1">
              <a:rPr lang="pt-BR" smtClean="0"/>
              <a:t>27/06/2018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0CD6-AF38-402C-823C-76C2C1ABF79C}" type="datetime1">
              <a:rPr lang="pt-BR" smtClean="0"/>
              <a:t>27/06/2018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6FE50-3F89-402F-83CD-9F09B3418EA2}" type="datetime1">
              <a:rPr lang="pt-BR" smtClean="0"/>
              <a:t>27/06/2018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F7F9-BD0E-4C68-BD9D-8C7053B78922}" type="datetime1">
              <a:rPr lang="pt-BR" smtClean="0"/>
              <a:t>27/06/2018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419CEE9-D89E-456C-A592-EB8B6F68C72E}" type="datetime1">
              <a:rPr lang="pt-BR" smtClean="0"/>
              <a:t>27/06/2018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F6E6-CBBC-404B-A579-CA56A33C25D2}" type="datetime1">
              <a:rPr lang="pt-BR" smtClean="0"/>
              <a:t>27/06/2018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9C77-12E9-4D38-A236-B647C5095014}" type="datetime1">
              <a:rPr lang="pt-BR" smtClean="0"/>
              <a:t>27/06/2018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A1EC-D394-47E2-91B3-67471AE945BA}" type="datetime1">
              <a:rPr lang="pt-BR" smtClean="0"/>
              <a:t>27/06/2018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2039-6C25-4C32-89C4-70DD24413095}" type="datetime1">
              <a:rPr lang="pt-BR" smtClean="0"/>
              <a:t>27/06/2018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24BF231-3AEC-4A3C-AD11-DBE3092F4511}" type="datetime1">
              <a:rPr lang="pt-BR" smtClean="0"/>
              <a:t>27/06/2018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D27A55B-1A3A-455F-86BE-9961BF27000A}" type="datetime1">
              <a:rPr lang="pt-BR" smtClean="0"/>
              <a:t>27/06/2018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siqweb.azurewebsites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2819400"/>
            <a:ext cx="7016824" cy="3273896"/>
          </a:xfrm>
        </p:spPr>
        <p:txBody>
          <a:bodyPr/>
          <a:lstStyle/>
          <a:p>
            <a:r>
              <a:rPr lang="pt-BR" dirty="0"/>
              <a:t>A rede social para o lado mais expressivo do </a:t>
            </a:r>
            <a:r>
              <a:rPr lang="pt-BR" dirty="0" smtClean="0"/>
              <a:t>ser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endParaRPr lang="pt-BR" dirty="0" smtClean="0"/>
          </a:p>
          <a:p>
            <a:pPr algn="l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4942909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JHENIFFER CAROLINE DE MELO SILVA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41365"/>
            <a:ext cx="4176464" cy="2702768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85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799" y="260648"/>
            <a:ext cx="8534400" cy="1008112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DIAGRAMA </a:t>
            </a:r>
            <a:r>
              <a:rPr lang="pt-BR" dirty="0"/>
              <a:t>DE </a:t>
            </a:r>
            <a:r>
              <a:rPr lang="pt-BR" dirty="0" smtClean="0"/>
              <a:t>ENTIDADE E RELACIONAMENTO: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476" y="260648"/>
            <a:ext cx="1739184" cy="149909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2243137"/>
            <a:ext cx="5572125" cy="3058071"/>
          </a:xfrm>
          <a:prstGeom prst="rect">
            <a:avLst/>
          </a:prstGeom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36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510" y="777500"/>
            <a:ext cx="1739184" cy="149909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dirty="0" smtClean="0"/>
              <a:t>PLANOS FUTUROS DE IMPLEMENTAÇÃO: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Inclusão de fotos e vídeos no chat;</a:t>
            </a:r>
          </a:p>
          <a:p>
            <a:r>
              <a:rPr lang="pt-BR" dirty="0" smtClean="0"/>
              <a:t>Anotações pessoais terapeuta;</a:t>
            </a:r>
          </a:p>
          <a:p>
            <a:r>
              <a:rPr lang="pt-BR" dirty="0" smtClean="0"/>
              <a:t>Cadastro de remédios no sistema.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14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SITE: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psiqweb.azurewebsites.net/</a:t>
            </a: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63381"/>
            <a:ext cx="1739184" cy="1499095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60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PSIQ?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Rede social;</a:t>
            </a:r>
          </a:p>
          <a:p>
            <a:r>
              <a:rPr lang="pt-BR" dirty="0" smtClean="0"/>
              <a:t>Forma de comunicação entre pacientes e terapeutas;</a:t>
            </a:r>
          </a:p>
          <a:p>
            <a:r>
              <a:rPr lang="pt-BR" dirty="0" smtClean="0"/>
              <a:t>Forma de controle de consultas e de diagnósticos.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13562"/>
            <a:ext cx="1739184" cy="1499095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55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Dificuldade de comunicação dos pacientes;</a:t>
            </a:r>
          </a:p>
          <a:p>
            <a:r>
              <a:rPr lang="pt-BR" dirty="0" smtClean="0"/>
              <a:t>Tempo destinado às consultas presenciais;</a:t>
            </a:r>
          </a:p>
          <a:p>
            <a:r>
              <a:rPr lang="pt-BR" dirty="0" smtClean="0"/>
              <a:t>Registro de informações;</a:t>
            </a:r>
          </a:p>
          <a:p>
            <a:r>
              <a:rPr lang="pt-BR" dirty="0" smtClean="0"/>
              <a:t>Forma de comunicação emergencial;</a:t>
            </a:r>
          </a:p>
          <a:p>
            <a:r>
              <a:rPr lang="pt-BR" dirty="0" smtClean="0"/>
              <a:t>Dificuldade de diagnósticos exatos.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63381"/>
            <a:ext cx="1739184" cy="1499095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33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PROBLEMATIZAÇÃO: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Como </a:t>
            </a:r>
            <a:r>
              <a:rPr lang="pt-BR" dirty="0"/>
              <a:t>tratar de </a:t>
            </a:r>
            <a:r>
              <a:rPr lang="pt-BR" dirty="0" smtClean="0"/>
              <a:t>modo correto</a:t>
            </a:r>
            <a:r>
              <a:rPr lang="pt-BR" dirty="0"/>
              <a:t>, com a prevenção de erros de diagnóstico e, ainda como facilitar </a:t>
            </a:r>
            <a:r>
              <a:rPr lang="pt-BR" dirty="0" smtClean="0"/>
              <a:t>a comunicação </a:t>
            </a:r>
            <a:r>
              <a:rPr lang="pt-BR" dirty="0"/>
              <a:t>de fatos entre pacientes e terapeutas?</a:t>
            </a: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63381"/>
            <a:ext cx="1739184" cy="1499095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21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Oferecer ferramenta de extensão da consulta com o terapeuta;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Enriquecer </a:t>
            </a:r>
            <a:r>
              <a:rPr lang="pt-BR" dirty="0"/>
              <a:t>as informações do terapeuta para diagnóstico mais assertivo;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Oportunizar </a:t>
            </a:r>
            <a:r>
              <a:rPr lang="pt-BR" dirty="0"/>
              <a:t>maior interação entre paciente e terapeuta;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Facilitar o controle do terapeuta com o que ocorreu durante as consultas;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Oportunizar </a:t>
            </a:r>
            <a:r>
              <a:rPr lang="pt-BR" dirty="0"/>
              <a:t>maior facilidade de expressão para os pacientes.</a:t>
            </a: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968" y="83688"/>
            <a:ext cx="1739184" cy="1499095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7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de mercado: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63381"/>
            <a:ext cx="1739184" cy="149909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37" y="1819274"/>
            <a:ext cx="6181725" cy="3625949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28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dirty="0" smtClean="0"/>
              <a:t>RF09 Diagnóstico específico </a:t>
            </a:r>
            <a:r>
              <a:rPr lang="pt-BR" sz="3600" dirty="0"/>
              <a:t>do </a:t>
            </a:r>
            <a:r>
              <a:rPr lang="pt-BR" sz="3600" dirty="0" smtClean="0"/>
              <a:t>paciente</a:t>
            </a:r>
            <a:endParaRPr lang="pt-BR" sz="3600" dirty="0"/>
          </a:p>
          <a:p>
            <a:pPr algn="just"/>
            <a:r>
              <a:rPr lang="pt-BR" sz="3600" dirty="0"/>
              <a:t>RF06 Pré cadastrar </a:t>
            </a:r>
            <a:r>
              <a:rPr lang="pt-BR" sz="3600" dirty="0" smtClean="0"/>
              <a:t>pacientes</a:t>
            </a:r>
          </a:p>
          <a:p>
            <a:pPr algn="just"/>
            <a:r>
              <a:rPr lang="pt-BR" sz="3600" dirty="0"/>
              <a:t>RF08 Acesso ao chat - RF14 Chat</a:t>
            </a:r>
            <a:endParaRPr lang="pt-BR" sz="36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28600"/>
            <a:ext cx="1739184" cy="1499095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03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CASO DE USO:</a:t>
            </a:r>
            <a:endParaRPr lang="pt-BR" dirty="0"/>
          </a:p>
        </p:txBody>
      </p:sp>
      <p:pic>
        <p:nvPicPr>
          <p:cNvPr id="4" name="image39.png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7505" y="1340768"/>
            <a:ext cx="9036496" cy="4926161"/>
          </a:xfrm>
          <a:prstGeom prst="rect">
            <a:avLst/>
          </a:prstGeom>
          <a:ln/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832" y="116632"/>
            <a:ext cx="1512168" cy="1303418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56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CLASSE:</a:t>
            </a:r>
            <a:endParaRPr lang="pt-BR" dirty="0"/>
          </a:p>
        </p:txBody>
      </p:sp>
      <p:pic>
        <p:nvPicPr>
          <p:cNvPr id="3" name="Imagem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8085"/>
            <a:ext cx="8568952" cy="467721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63381"/>
            <a:ext cx="1739184" cy="1499095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74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467</TotalTime>
  <Words>227</Words>
  <Application>Microsoft Office PowerPoint</Application>
  <PresentationFormat>Apresentação na tela (4:3)</PresentationFormat>
  <Paragraphs>56</Paragraphs>
  <Slides>12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Cívico</vt:lpstr>
      <vt:lpstr>Apresentação do PowerPoint</vt:lpstr>
      <vt:lpstr>O QUE É O PSIQ?</vt:lpstr>
      <vt:lpstr>JUSTIFICATIVA:</vt:lpstr>
      <vt:lpstr>PROBLEMATIZAÇÃO:</vt:lpstr>
      <vt:lpstr>OBJETIVOS:</vt:lpstr>
      <vt:lpstr>Pesquisa de mercado:</vt:lpstr>
      <vt:lpstr>REQUISITOS FUNCIONAIS</vt:lpstr>
      <vt:lpstr>DIAGRAMA DE CASO DE USO:</vt:lpstr>
      <vt:lpstr>DIAGRAMA DE CLASSE:</vt:lpstr>
      <vt:lpstr>     DIAGRAMA DE ENTIDADE E RELACIONAMENTO:</vt:lpstr>
      <vt:lpstr>PLANOS FUTUROS DE IMPLEMENTAÇÃO:</vt:lpstr>
      <vt:lpstr>O SITE: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PSIQ</dc:title>
  <dc:creator>Particular</dc:creator>
  <cp:lastModifiedBy>Particular</cp:lastModifiedBy>
  <cp:revision>19</cp:revision>
  <dcterms:created xsi:type="dcterms:W3CDTF">2018-06-25T00:52:18Z</dcterms:created>
  <dcterms:modified xsi:type="dcterms:W3CDTF">2018-06-27T16:32:45Z</dcterms:modified>
</cp:coreProperties>
</file>