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smtClean="0"/>
              <a:t>PSIQ</a:t>
            </a:r>
            <a:endParaRPr lang="pt-BR" sz="9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 DE </a:t>
            </a:r>
            <a:r>
              <a:rPr lang="pt-BR" dirty="0" smtClean="0"/>
              <a:t>CLASSE: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	Um diagrama de classe é um diagrama que mostra um conjunto de classes, interfaces e colaborações e seus relacionamentos. Graficamente, um diagrama de classes é uma coleção de vértices e arcos. Eles são importantes não só para a visualização, a especificação e a documentação de modelos estruturais, mas também para a construção de sistemas executáveis por intermédio de engenharia direta ou reversa. (BOOCH, 2012)</a:t>
            </a:r>
          </a:p>
        </p:txBody>
      </p:sp>
    </p:spTree>
    <p:extLst>
      <p:ext uri="{BB962C8B-B14F-4D97-AF65-F5344CB8AC3E}">
        <p14:creationId xmlns:p14="http://schemas.microsoft.com/office/powerpoint/2010/main" val="7818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51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“Os requisitos funcionais descrevem a funcionalidade ou </a:t>
            </a:r>
            <a:r>
              <a:rPr lang="pt-BR" dirty="0" smtClean="0"/>
              <a:t>os serviços </a:t>
            </a:r>
            <a:r>
              <a:rPr lang="pt-BR" dirty="0"/>
              <a:t>que se espera que o sistema realize em </a:t>
            </a:r>
            <a:r>
              <a:rPr lang="pt-BR" dirty="0" smtClean="0"/>
              <a:t>benefício dos usuários</a:t>
            </a:r>
            <a:r>
              <a:rPr lang="pt-BR" dirty="0"/>
              <a:t>” (FILHO, 2000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“Os </a:t>
            </a:r>
            <a:r>
              <a:rPr lang="pt-BR" dirty="0"/>
              <a:t>requisitos funcionais de usuários definem recursos</a:t>
            </a:r>
          </a:p>
          <a:p>
            <a:pPr marL="0" indent="0" algn="just">
              <a:buNone/>
            </a:pPr>
            <a:r>
              <a:rPr lang="pt-BR" dirty="0"/>
              <a:t>específicos que devem ser fornecidos pelo </a:t>
            </a:r>
            <a:r>
              <a:rPr lang="pt-BR" dirty="0" smtClean="0"/>
              <a:t>sistema” (SOMMERVILLE, 2008</a:t>
            </a:r>
            <a:r>
              <a:rPr lang="pt-BR" dirty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17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/>
              <a:t>caso de uso conta uma história sobre como um usuário final (interpretando um de uma série de papéis) interage com o sistema dentro de um conjunto de circunstâncias.(Pressman)</a:t>
            </a:r>
          </a:p>
        </p:txBody>
      </p:sp>
    </p:spTree>
    <p:extLst>
      <p:ext uri="{BB962C8B-B14F-4D97-AF65-F5344CB8AC3E}">
        <p14:creationId xmlns:p14="http://schemas.microsoft.com/office/powerpoint/2010/main" val="17482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272</TotalTime>
  <Words>281</Words>
  <Application>Microsoft Office PowerPoint</Application>
  <PresentationFormat>Apresentação na tela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Georgia</vt:lpstr>
      <vt:lpstr>Wingdings</vt:lpstr>
      <vt:lpstr>Wingdings 2</vt:lpstr>
      <vt:lpstr>Cívico</vt:lpstr>
      <vt:lpstr>PSIQ</vt:lpstr>
      <vt:lpstr>O QUE É O PSIQ?</vt:lpstr>
      <vt:lpstr>JUSTIFICATIVA:</vt:lpstr>
      <vt:lpstr>PROBLEMATIZAÇÃO:</vt:lpstr>
      <vt:lpstr>OBJETIVOS:</vt:lpstr>
      <vt:lpstr>REQUISITOS FUNCIONAIS</vt:lpstr>
      <vt:lpstr>REQUISITOS FUNCIONAIS</vt:lpstr>
      <vt:lpstr>DIAGRAMA DE CASO DE USO:</vt:lpstr>
      <vt:lpstr>DIAGRAMA DE CASO DE USO:</vt:lpstr>
      <vt:lpstr>DIAGRAMA  DE CLASSE:</vt:lpstr>
      <vt:lpstr>DIAGRAMA DE CLASSE:</vt:lpstr>
      <vt:lpstr>O SITE: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Aluno</cp:lastModifiedBy>
  <cp:revision>10</cp:revision>
  <dcterms:created xsi:type="dcterms:W3CDTF">2018-06-25T00:52:18Z</dcterms:created>
  <dcterms:modified xsi:type="dcterms:W3CDTF">2018-06-26T01:16:32Z</dcterms:modified>
</cp:coreProperties>
</file>