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70" r:id="rId7"/>
    <p:sldId id="260" r:id="rId8"/>
    <p:sldId id="263" r:id="rId9"/>
    <p:sldId id="264" r:id="rId10"/>
    <p:sldId id="269" r:id="rId11"/>
    <p:sldId id="271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D785-582E-4FA3-B18E-8F80F35AAC7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A79A-8FA9-4F50-BCC2-1978DD9F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A79A-8FA9-4F50-BCC2-1978DD9FDE3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25FCC5-4AAF-49A2-93AB-99056224CF82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iqweb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365"/>
            <a:ext cx="4176464" cy="27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243137"/>
            <a:ext cx="5572125" cy="305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10" y="777500"/>
            <a:ext cx="1739184" cy="14990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PLANOS FUTUROS DE IMPLEMENTAÇÃO: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Inclusão de fotos e vídeos no chat;</a:t>
            </a:r>
          </a:p>
          <a:p>
            <a:r>
              <a:rPr lang="pt-BR" dirty="0" smtClean="0"/>
              <a:t>Anotações pessoais terapeuta;</a:t>
            </a:r>
          </a:p>
          <a:p>
            <a:r>
              <a:rPr lang="pt-BR" dirty="0" smtClean="0"/>
              <a:t>Cadastro de remédios no sistema.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1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psiqweb.azurewebsites.net/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diagnósticos.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3562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68" y="83688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mercado: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819274"/>
            <a:ext cx="6181725" cy="36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600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32" y="116632"/>
            <a:ext cx="1512168" cy="13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46772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464</TotalTime>
  <Words>216</Words>
  <Application>Microsoft Office PowerPoint</Application>
  <PresentationFormat>Apresentação na tela 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Cívico</vt:lpstr>
      <vt:lpstr>Apresentação do PowerPoint</vt:lpstr>
      <vt:lpstr>O QUE É O PSIQ?</vt:lpstr>
      <vt:lpstr>JUSTIFICATIVA:</vt:lpstr>
      <vt:lpstr>PROBLEMATIZAÇÃO:</vt:lpstr>
      <vt:lpstr>OBJETIVOS:</vt:lpstr>
      <vt:lpstr>Pesquisa de mercado:</vt:lpstr>
      <vt:lpstr>REQUISITOS FUNCIONAIS</vt:lpstr>
      <vt:lpstr>DIAGRAMA DE CASO DE USO:</vt:lpstr>
      <vt:lpstr>DIAGRAMA DE CLASSE:</vt:lpstr>
      <vt:lpstr>DER:</vt:lpstr>
      <vt:lpstr>PLANOS FUTUROS DE IMPLEMENTAÇÃO:</vt:lpstr>
      <vt:lpstr>O SITE: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Particular</cp:lastModifiedBy>
  <cp:revision>17</cp:revision>
  <dcterms:created xsi:type="dcterms:W3CDTF">2018-06-25T00:52:18Z</dcterms:created>
  <dcterms:modified xsi:type="dcterms:W3CDTF">2018-06-27T16:29:52Z</dcterms:modified>
</cp:coreProperties>
</file>