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7016824" cy="3273896"/>
          </a:xfrm>
        </p:spPr>
        <p:txBody>
          <a:bodyPr/>
          <a:lstStyle/>
          <a:p>
            <a:r>
              <a:rPr lang="pt-BR" dirty="0"/>
              <a:t>A rede social para o lado mais expressivo do </a:t>
            </a:r>
            <a:r>
              <a:rPr lang="pt-BR" dirty="0" smtClean="0"/>
              <a:t>ser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 smtClean="0"/>
              <a:t>PSIQ</a:t>
            </a:r>
            <a:endParaRPr lang="pt-BR" sz="9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94290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JHENIFFER CAROLINE DE MELO SILVA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85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 DE </a:t>
            </a:r>
            <a:r>
              <a:rPr lang="pt-BR" dirty="0" smtClean="0"/>
              <a:t>CLASSE: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	Um diagrama de classe é um diagrama que mostra um conjunto de classes, interfaces e colaborações e seus relacionamentos. Graficamente, um diagrama de classes é uma coleção de vértices e arcos. Eles são importantes não só para a visualização, a especificação e a documentação de modelos estruturais, mas também para a construção de sistemas executáveis por intermédio de engenharia direta ou reversa. (BOOCH, 2012)</a:t>
            </a:r>
          </a:p>
        </p:txBody>
      </p:sp>
    </p:spTree>
    <p:extLst>
      <p:ext uri="{BB962C8B-B14F-4D97-AF65-F5344CB8AC3E}">
        <p14:creationId xmlns:p14="http://schemas.microsoft.com/office/powerpoint/2010/main" val="7818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CLASSE: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8085"/>
            <a:ext cx="8568952" cy="51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PSIQ?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social;</a:t>
            </a:r>
          </a:p>
          <a:p>
            <a:r>
              <a:rPr lang="pt-BR" dirty="0" smtClean="0"/>
              <a:t>Forma de comunicação entre pacientes e terapeutas;</a:t>
            </a:r>
          </a:p>
          <a:p>
            <a:r>
              <a:rPr lang="pt-BR" dirty="0" smtClean="0"/>
              <a:t>Forma de controle de consultas e de </a:t>
            </a:r>
            <a:r>
              <a:rPr lang="pt-BR" dirty="0" smtClean="0"/>
              <a:t>diagnósticos.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55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Dificuldade de comunicação dos pacientes;</a:t>
            </a:r>
          </a:p>
          <a:p>
            <a:r>
              <a:rPr lang="pt-BR" dirty="0" smtClean="0"/>
              <a:t>Tempo destinado às consultas presenciais;</a:t>
            </a:r>
          </a:p>
          <a:p>
            <a:r>
              <a:rPr lang="pt-BR" dirty="0" smtClean="0"/>
              <a:t>Registro de informações;</a:t>
            </a:r>
          </a:p>
          <a:p>
            <a:r>
              <a:rPr lang="pt-BR" dirty="0" smtClean="0"/>
              <a:t>Forma de comunicação emergencial;</a:t>
            </a:r>
          </a:p>
          <a:p>
            <a:r>
              <a:rPr lang="pt-BR" dirty="0" smtClean="0"/>
              <a:t>Dificuldade de diagnósticos exatos.</a:t>
            </a:r>
          </a:p>
        </p:txBody>
      </p:sp>
    </p:spTree>
    <p:extLst>
      <p:ext uri="{BB962C8B-B14F-4D97-AF65-F5344CB8AC3E}">
        <p14:creationId xmlns:p14="http://schemas.microsoft.com/office/powerpoint/2010/main" val="293533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tratar de </a:t>
            </a:r>
            <a:r>
              <a:rPr lang="pt-BR" dirty="0" smtClean="0"/>
              <a:t>modo correto</a:t>
            </a:r>
            <a:r>
              <a:rPr lang="pt-BR" dirty="0"/>
              <a:t>, com a prevenção de erros de diagnóstico e, ainda como facilitar </a:t>
            </a:r>
            <a:r>
              <a:rPr lang="pt-BR" dirty="0" smtClean="0"/>
              <a:t>a comunicação </a:t>
            </a:r>
            <a:r>
              <a:rPr lang="pt-BR" dirty="0"/>
              <a:t>de fatos entre pacientes e terapeutas?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5121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Oferecer ferramenta de extensão da consulta com o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Enriquecer </a:t>
            </a:r>
            <a:r>
              <a:rPr lang="pt-BR" dirty="0"/>
              <a:t>as informações do terapeuta para diagnóstico mais assertivo;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interação entre paciente e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Facilitar o controle do terapeuta com o que ocorreu durante as consultas;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facilidade de expressão para os pacientes.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47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“Os requisitos funcionais descrevem a funcionalidade ou </a:t>
            </a:r>
            <a:r>
              <a:rPr lang="pt-BR" dirty="0" smtClean="0"/>
              <a:t>os serviços </a:t>
            </a:r>
            <a:r>
              <a:rPr lang="pt-BR" dirty="0"/>
              <a:t>que se espera que o sistema realize em </a:t>
            </a:r>
            <a:r>
              <a:rPr lang="pt-BR" dirty="0" smtClean="0"/>
              <a:t>benefício dos usuários</a:t>
            </a:r>
            <a:r>
              <a:rPr lang="pt-BR" dirty="0"/>
              <a:t>” (FILHO, 2000</a:t>
            </a:r>
            <a:r>
              <a:rPr lang="pt-BR" dirty="0" smtClean="0"/>
              <a:t>).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“Os </a:t>
            </a:r>
            <a:r>
              <a:rPr lang="pt-BR" dirty="0"/>
              <a:t>requisitos funcionais de usuários definem recursos</a:t>
            </a:r>
          </a:p>
          <a:p>
            <a:pPr marL="0" indent="0" algn="just">
              <a:buNone/>
            </a:pPr>
            <a:r>
              <a:rPr lang="pt-BR" dirty="0"/>
              <a:t>específicos que devem ser fornecidos pelo </a:t>
            </a:r>
            <a:r>
              <a:rPr lang="pt-BR" dirty="0" smtClean="0"/>
              <a:t>sistema” (</a:t>
            </a:r>
            <a:r>
              <a:rPr lang="pt-BR" dirty="0" smtClean="0"/>
              <a:t>SOMMERVILLE, 2008</a:t>
            </a:r>
            <a:r>
              <a:rPr lang="pt-BR" dirty="0"/>
              <a:t>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317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RF09 Diagnóstico específico </a:t>
            </a:r>
            <a:r>
              <a:rPr lang="pt-BR" sz="3600" dirty="0"/>
              <a:t>do </a:t>
            </a:r>
            <a:r>
              <a:rPr lang="pt-BR" sz="3600" dirty="0" smtClean="0"/>
              <a:t>paciente</a:t>
            </a:r>
            <a:endParaRPr lang="pt-BR" sz="3600" dirty="0"/>
          </a:p>
          <a:p>
            <a:pPr algn="just"/>
            <a:r>
              <a:rPr lang="pt-BR" sz="3600" dirty="0"/>
              <a:t>RF06 Pré cadastrar </a:t>
            </a:r>
            <a:r>
              <a:rPr lang="pt-BR" sz="3600" dirty="0" smtClean="0"/>
              <a:t>pacientes</a:t>
            </a:r>
          </a:p>
          <a:p>
            <a:pPr algn="just"/>
            <a:r>
              <a:rPr lang="pt-BR" sz="3600" dirty="0"/>
              <a:t>RF08 Acesso ao chat - RF14 Chat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227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Um </a:t>
            </a:r>
            <a:r>
              <a:rPr lang="pt-BR" dirty="0"/>
              <a:t>caso de uso conta uma história sobre como um usuário final (interpretando um de uma série de papéis) interage com o sistema dentro de um conjunto de circunstâncias.(Pressman)</a:t>
            </a:r>
          </a:p>
        </p:txBody>
      </p:sp>
    </p:spTree>
    <p:extLst>
      <p:ext uri="{BB962C8B-B14F-4D97-AF65-F5344CB8AC3E}">
        <p14:creationId xmlns:p14="http://schemas.microsoft.com/office/powerpoint/2010/main" val="17482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pic>
        <p:nvPicPr>
          <p:cNvPr id="4" name="image39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505" y="1340768"/>
            <a:ext cx="9036496" cy="49261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1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</TotalTime>
  <Words>274</Words>
  <Application>Microsoft Office PowerPoint</Application>
  <PresentationFormat>Apresentação na tela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Cívico</vt:lpstr>
      <vt:lpstr>PSIQ</vt:lpstr>
      <vt:lpstr>O QUE É O PSIQ?</vt:lpstr>
      <vt:lpstr>JUSTIFICATIVA:</vt:lpstr>
      <vt:lpstr>PROBLEMATIZAÇÃO:</vt:lpstr>
      <vt:lpstr>OBJETIVOS:</vt:lpstr>
      <vt:lpstr>REQUISITOS FUNCIONAIS</vt:lpstr>
      <vt:lpstr>REQUISITOS FUNCIONAIS</vt:lpstr>
      <vt:lpstr>DIAGRAMA DE CASO DE USO:</vt:lpstr>
      <vt:lpstr>DIAGRAMA DE CASO DE USO:</vt:lpstr>
      <vt:lpstr>DIAGRAMA  DE CLASSE:</vt:lpstr>
      <vt:lpstr>DIAGRAMA DE CLASSE: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PSIQ</dc:title>
  <dc:creator>Particular</dc:creator>
  <cp:lastModifiedBy>Particular</cp:lastModifiedBy>
  <cp:revision>9</cp:revision>
  <dcterms:created xsi:type="dcterms:W3CDTF">2018-06-25T00:52:18Z</dcterms:created>
  <dcterms:modified xsi:type="dcterms:W3CDTF">2018-06-25T18:49:51Z</dcterms:modified>
</cp:coreProperties>
</file>