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70" r:id="rId7"/>
    <p:sldId id="268" r:id="rId8"/>
    <p:sldId id="260" r:id="rId9"/>
    <p:sldId id="263" r:id="rId10"/>
    <p:sldId id="264" r:id="rId11"/>
    <p:sldId id="269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DD785-582E-4FA3-B18E-8F80F35AAC7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A79A-8FA9-4F50-BCC2-1978DD9FD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32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FA79A-8FA9-4F50-BCC2-1978DD9FDE3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25FCC5-4AAF-49A2-93AB-99056224CF82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siqweb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819400"/>
            <a:ext cx="7016824" cy="3273896"/>
          </a:xfrm>
        </p:spPr>
        <p:txBody>
          <a:bodyPr/>
          <a:lstStyle/>
          <a:p>
            <a:r>
              <a:rPr lang="pt-BR" dirty="0"/>
              <a:t>A rede social para o lado mais expressivo do </a:t>
            </a:r>
            <a:r>
              <a:rPr lang="pt-BR" dirty="0" smtClean="0"/>
              <a:t>ser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94290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JHENIFFER CAROLINE DE MELO SILVA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1365"/>
            <a:ext cx="4176464" cy="27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CLASSE: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8085"/>
            <a:ext cx="8568952" cy="467721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99666"/>
            <a:ext cx="5760640" cy="38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psiqweb.azurewebsites.net/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PSIQ?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Rede social;</a:t>
            </a:r>
          </a:p>
          <a:p>
            <a:r>
              <a:rPr lang="pt-BR" dirty="0" smtClean="0"/>
              <a:t>Forma de comunicação entre pacientes e terapeutas;</a:t>
            </a:r>
          </a:p>
          <a:p>
            <a:r>
              <a:rPr lang="pt-BR" dirty="0" smtClean="0"/>
              <a:t>Forma de controle de consultas e de diagnósticos.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3562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Dificuldade de comunicação dos pacientes;</a:t>
            </a:r>
          </a:p>
          <a:p>
            <a:r>
              <a:rPr lang="pt-BR" dirty="0" smtClean="0"/>
              <a:t>Tempo destinado às consultas presenciais;</a:t>
            </a:r>
          </a:p>
          <a:p>
            <a:r>
              <a:rPr lang="pt-BR" dirty="0" smtClean="0"/>
              <a:t>Registro de informações;</a:t>
            </a:r>
          </a:p>
          <a:p>
            <a:r>
              <a:rPr lang="pt-BR" dirty="0" smtClean="0"/>
              <a:t>Forma de comunicação emergencial;</a:t>
            </a:r>
          </a:p>
          <a:p>
            <a:r>
              <a:rPr lang="pt-BR" dirty="0" smtClean="0"/>
              <a:t>Dificuldade de diagnósticos exatos.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tratar de </a:t>
            </a:r>
            <a:r>
              <a:rPr lang="pt-BR" dirty="0" smtClean="0"/>
              <a:t>modo correto</a:t>
            </a:r>
            <a:r>
              <a:rPr lang="pt-BR" dirty="0"/>
              <a:t>, com a prevenção de erros de diagnóstico e, ainda como facilitar </a:t>
            </a:r>
            <a:r>
              <a:rPr lang="pt-BR" dirty="0" smtClean="0"/>
              <a:t>a comunicação </a:t>
            </a:r>
            <a:r>
              <a:rPr lang="pt-BR" dirty="0"/>
              <a:t>de fatos entre pacientes e terapeutas?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Oferecer ferramenta de extensão da consulta com o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Enriquecer </a:t>
            </a:r>
            <a:r>
              <a:rPr lang="pt-BR" dirty="0"/>
              <a:t>as informações do terapeuta para diagnóstico mais assertivo;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interação entre paciente e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Facilitar o controle do terapeuta com o que ocorreu durante as consultas;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facilidade de expressão para os pacientes.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68" y="83688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de mercado: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819274"/>
            <a:ext cx="6181725" cy="36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E 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MVC;</a:t>
            </a:r>
          </a:p>
          <a:p>
            <a:r>
              <a:rPr lang="pt-BR" dirty="0" smtClean="0"/>
              <a:t>SCRUM.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956395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RF09 Diagnóstico específico </a:t>
            </a:r>
            <a:r>
              <a:rPr lang="pt-BR" sz="3600" dirty="0"/>
              <a:t>do </a:t>
            </a:r>
            <a:r>
              <a:rPr lang="pt-BR" sz="3600" dirty="0" smtClean="0"/>
              <a:t>paciente</a:t>
            </a:r>
            <a:endParaRPr lang="pt-BR" sz="3600" dirty="0"/>
          </a:p>
          <a:p>
            <a:pPr algn="just"/>
            <a:r>
              <a:rPr lang="pt-BR" sz="3600" dirty="0"/>
              <a:t>RF06 Pré cadastrar </a:t>
            </a:r>
            <a:r>
              <a:rPr lang="pt-BR" sz="3600" dirty="0" smtClean="0"/>
              <a:t>pacientes</a:t>
            </a:r>
          </a:p>
          <a:p>
            <a:pPr algn="just"/>
            <a:r>
              <a:rPr lang="pt-BR" sz="3600" dirty="0"/>
              <a:t>RF08 Acesso ao chat - RF14 Chat</a:t>
            </a:r>
            <a:endParaRPr lang="pt-B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600"/>
            <a:ext cx="1739184" cy="14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pic>
        <p:nvPicPr>
          <p:cNvPr id="4" name="image39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505" y="1340768"/>
            <a:ext cx="9036496" cy="4926161"/>
          </a:xfrm>
          <a:prstGeom prst="rect">
            <a:avLst/>
          </a:prstGeom>
          <a:ln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32" y="116632"/>
            <a:ext cx="1512168" cy="13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323</TotalTime>
  <Words>200</Words>
  <Application>Microsoft Office PowerPoint</Application>
  <PresentationFormat>Apresentação na tela 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Wingdings</vt:lpstr>
      <vt:lpstr>Wingdings 2</vt:lpstr>
      <vt:lpstr>Cívico</vt:lpstr>
      <vt:lpstr>Apresentação do PowerPoint</vt:lpstr>
      <vt:lpstr>O QUE É O PSIQ?</vt:lpstr>
      <vt:lpstr>JUSTIFICATIVA:</vt:lpstr>
      <vt:lpstr>PROBLEMATIZAÇÃO:</vt:lpstr>
      <vt:lpstr>OBJETIVOS:</vt:lpstr>
      <vt:lpstr>Pesquisa de mercado:</vt:lpstr>
      <vt:lpstr>ARQUITETURA E METODOLOGIA</vt:lpstr>
      <vt:lpstr>REQUISITOS FUNCIONAIS</vt:lpstr>
      <vt:lpstr>DIAGRAMA DE CASO DE USO:</vt:lpstr>
      <vt:lpstr>DIAGRAMA DE CLASSE:</vt:lpstr>
      <vt:lpstr>DER:</vt:lpstr>
      <vt:lpstr>O SITE: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PSIQ</dc:title>
  <dc:creator>Particular</dc:creator>
  <cp:lastModifiedBy>Aluno</cp:lastModifiedBy>
  <cp:revision>13</cp:revision>
  <dcterms:created xsi:type="dcterms:W3CDTF">2018-06-25T00:52:18Z</dcterms:created>
  <dcterms:modified xsi:type="dcterms:W3CDTF">2018-06-26T23:11:12Z</dcterms:modified>
</cp:coreProperties>
</file>