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handoutMasterIdLst>
    <p:handoutMasterId r:id="rId3"/>
  </p:handout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 varScale="1">
        <p:scale>
          <a:sx n="65" d="100"/>
          <a:sy n="65" d="100"/>
        </p:scale>
        <p:origin x="3104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8D68B8-92C2-91C6-89E3-274D39D2D5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8EFE7-A2B7-EFC0-8285-243A0D4C3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CE0CF-4416-734F-B182-F6658B22E040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7AD27-65C1-1FA4-D353-3B88D02DF3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6E7CE-24C5-6B32-2BD1-29A3AF0AD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6143D-86C5-BD4F-AECC-1F64B7C17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1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4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4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2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3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7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5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FF119-918A-F443-A56B-3F66E631FA75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308D0-49BE-DC4C-97E4-15632C95C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8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E57D-DA05-85C6-9FE1-808CB487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90" y="167290"/>
            <a:ext cx="8161020" cy="1729408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Required Prerequisites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EE41E-83A2-9EE9-6933-1DC0D7F7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45" y="2362181"/>
            <a:ext cx="8881110" cy="2345636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3200" dirty="0"/>
              <a:t>Read the ”</a:t>
            </a:r>
            <a:r>
              <a:rPr lang="en-US" sz="3200" dirty="0">
                <a:solidFill>
                  <a:schemeClr val="accent3"/>
                </a:solidFill>
              </a:rPr>
              <a:t>Printer Guide</a:t>
            </a:r>
            <a:r>
              <a:rPr lang="en-US" sz="3200" dirty="0"/>
              <a:t>” and have taken the MIX 3D printing orientation.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Have an experienced lab member supervise your first print.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F6A3B7A-5421-BE06-2C26-076E919D9F70}"/>
              </a:ext>
            </a:extLst>
          </p:cNvPr>
          <p:cNvSpPr txBox="1">
            <a:spLocks/>
          </p:cNvSpPr>
          <p:nvPr/>
        </p:nvSpPr>
        <p:spPr>
          <a:xfrm>
            <a:off x="360045" y="5491352"/>
            <a:ext cx="8881110" cy="122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60120" rtl="0" eaLnBrk="1" latinLnBrk="0" hangingPunct="1">
              <a:lnSpc>
                <a:spcPct val="90000"/>
              </a:lnSpc>
              <a:spcBef>
                <a:spcPts val="1050"/>
              </a:spcBef>
              <a:buFont typeface="Arial" panose="020B0604020202020204" pitchFamily="34" charset="0"/>
              <a:buNone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00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1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2024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036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6042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0480" indent="0" algn="ctr" defTabSz="96012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None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u="sng" dirty="0">
                <a:solidFill>
                  <a:schemeClr val="accent3"/>
                </a:solidFill>
              </a:rPr>
              <a:t>Printer Guide</a:t>
            </a:r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A7BC0B64-E7EF-A26A-7439-9E4ABFE6D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93" y="6400800"/>
            <a:ext cx="5690014" cy="56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29</Words>
  <Application>Microsoft Macintosh PowerPoint</Application>
  <PresentationFormat>A3 Paper (297x420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Required Prerequisites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Benjamin Henley</dc:creator>
  <cp:lastModifiedBy>Jacob Benjamin Henley</cp:lastModifiedBy>
  <cp:revision>1</cp:revision>
  <dcterms:created xsi:type="dcterms:W3CDTF">2025-09-08T14:21:35Z</dcterms:created>
  <dcterms:modified xsi:type="dcterms:W3CDTF">2025-09-08T14:32:37Z</dcterms:modified>
</cp:coreProperties>
</file>