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66" r:id="rId5"/>
    <p:sldId id="258" r:id="rId6"/>
    <p:sldId id="267" r:id="rId7"/>
    <p:sldId id="259" r:id="rId8"/>
    <p:sldId id="260" r:id="rId9"/>
    <p:sldId id="261" r:id="rId10"/>
    <p:sldId id="262" r:id="rId11"/>
    <p:sldId id="268" r:id="rId12"/>
    <p:sldId id="263" r:id="rId13"/>
    <p:sldId id="264" r:id="rId14"/>
    <p:sldId id="265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437E2-5B69-4225-BCF9-8CAAF5B47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DFE4FD-6709-4BDF-AE0A-DB7668D53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7C5E9D-9B77-4EB2-8EF6-3721314F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6213-3033-4010-8151-AD26F1542DB2}" type="datetimeFigureOut">
              <a:rPr lang="pt-BR" smtClean="0"/>
              <a:t>22/08/2017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55910-ED67-4CCF-A260-B4644FAF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6A4F07-6BE7-49A2-8D06-5610A8D2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D68C-A580-4C68-A542-4B67E42B0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82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5AEA6-8E57-4ED1-92C6-279F901B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86B0A6-6439-4191-8578-8283F1BD0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8D58B0-FA8B-40D4-B60D-86D77778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6213-3033-4010-8151-AD26F1542DB2}" type="datetimeFigureOut">
              <a:rPr lang="pt-BR" smtClean="0"/>
              <a:t>22/08/2017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3FFC86-3DD4-4639-9E26-8F0C1FD3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D7649D-1446-4C38-B75F-9050F30A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D68C-A580-4C68-A542-4B67E42B0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19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1BB0A1-69DE-4F39-95A6-8E84CC139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81CC78-3C82-49BC-AEB6-90C69652C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022B7B-17AF-452B-9353-27DD5F80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6213-3033-4010-8151-AD26F1542DB2}" type="datetimeFigureOut">
              <a:rPr lang="pt-BR" smtClean="0"/>
              <a:t>22/08/2017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B20DFF-E8D0-4EEA-A702-3E9B4EB7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DECE6E-DF1C-4899-8E95-6CF2FAC8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D68C-A580-4C68-A542-4B67E42B0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26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04FA6-1A84-4A01-8ED0-F337EE0C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4B9BDA-F539-4C9B-B6EA-98CAD4AF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DCC118-3389-495D-A95E-10E132CD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6213-3033-4010-8151-AD26F1542DB2}" type="datetimeFigureOut">
              <a:rPr lang="pt-BR" smtClean="0"/>
              <a:t>22/08/2017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E7E3C8-0CBC-4820-A987-6B8F79B1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0847F0-F7F0-4DBC-982C-25EF7F79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D68C-A580-4C68-A542-4B67E42B0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43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8C936-4D0B-4BCB-BE2B-B18ABAE0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9B233D-108F-4F0F-9BAC-55AC26ED5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BD9238-6F58-4685-BB12-08655801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6213-3033-4010-8151-AD26F1542DB2}" type="datetimeFigureOut">
              <a:rPr lang="pt-BR" smtClean="0"/>
              <a:t>22/08/2017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1EED17-E132-40C0-8281-63C20D07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01128A-495F-4D17-B3DF-20F9AC00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D68C-A580-4C68-A542-4B67E42B0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65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7AF4C-ECAA-49CF-BE78-A8EBF3F2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7B84D9-C0BE-44BC-975D-D679D0B9E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C65589-2FBF-4C63-B689-3C648E0D3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028652-F93D-4CB0-B523-EB850B86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6213-3033-4010-8151-AD26F1542DB2}" type="datetimeFigureOut">
              <a:rPr lang="pt-BR" smtClean="0"/>
              <a:t>22/08/2017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631353-D795-48DF-98F7-5895B5FA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5B1C0E-EA8D-4957-9479-66064F0C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D68C-A580-4C68-A542-4B67E42B0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16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81086-18B4-47FC-808D-180D7DC4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838024-699A-41D7-BFCF-C6A1834AE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F00713-395F-40FA-8406-E0C1BC587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180F68-0F53-4FBC-A189-5D9B36843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F86B21-51E4-48C1-80A9-119848E44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F9C3C6-33D5-4371-B608-2CC76A14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6213-3033-4010-8151-AD26F1542DB2}" type="datetimeFigureOut">
              <a:rPr lang="pt-BR" smtClean="0"/>
              <a:t>22/08/2017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21A2EA-AAAA-4592-9C2F-7FE3E1F5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994AD7-6692-4540-97EC-06CC2735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D68C-A580-4C68-A542-4B67E42B0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9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B52B5-640E-4707-B54E-F31C1D6D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C5013B-0A75-4547-A698-FDB29166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6213-3033-4010-8151-AD26F1542DB2}" type="datetimeFigureOut">
              <a:rPr lang="pt-BR" smtClean="0"/>
              <a:t>22/08/2017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CAD655-9959-45AE-862C-8354C09B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D9642B-0343-452C-8B17-D3366C0B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D68C-A580-4C68-A542-4B67E42B0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38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FF0D1E-607E-46FA-A2E1-19BC8161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6213-3033-4010-8151-AD26F1542DB2}" type="datetimeFigureOut">
              <a:rPr lang="pt-BR" smtClean="0"/>
              <a:t>22/08/2017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D4ADF93-0E43-45AF-96A2-7CAE0DFD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350988-E21E-455C-9955-6682129E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D68C-A580-4C68-A542-4B67E42B0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81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79CE0-0C65-447C-B051-80AABE2C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D9A370-883A-4F65-9BEE-CD9DE02C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2D64D3-AFD1-4B8D-8DF5-DE6CA5BC1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DCA51C-547A-4E89-BBAF-E4A01D8E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6213-3033-4010-8151-AD26F1542DB2}" type="datetimeFigureOut">
              <a:rPr lang="pt-BR" smtClean="0"/>
              <a:t>22/08/2017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49F29F-352F-4A80-886C-23EDF9AE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923CE8-AB52-4A40-9073-78E266E6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D68C-A580-4C68-A542-4B67E42B0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38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26917-A362-4FB9-A08F-AF0FFC36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D1A299-0B2F-44B0-911F-F804F93A2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F9BFF4-7536-43A7-865E-0C6798CD6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D9CAB3-4D9D-422A-B939-A2382670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6213-3033-4010-8151-AD26F1542DB2}" type="datetimeFigureOut">
              <a:rPr lang="pt-BR" smtClean="0"/>
              <a:t>22/08/2017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581585-EAD1-4DE2-96E5-86DC9CEC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5348C8-6051-4AE9-8463-CCD8B9A8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D68C-A580-4C68-A542-4B67E42B0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70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DD08F4-50DF-489B-8411-C9193A07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E1C01F-E4BC-4599-A4EC-D019F7EC4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609D31-D60B-47E0-ADDC-201816C55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46213-3033-4010-8151-AD26F1542DB2}" type="datetimeFigureOut">
              <a:rPr lang="pt-BR" smtClean="0"/>
              <a:t>22/08/2017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C85DCF-638A-4DE0-AA34-4E174942C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8AC699-6FA3-4FE2-9B01-6D59D855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2D68C-A580-4C68-A542-4B67E42B0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64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BB21F-0531-450C-AF52-918275AE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613"/>
            <a:ext cx="10515600" cy="510638"/>
          </a:xfrm>
        </p:spPr>
        <p:txBody>
          <a:bodyPr>
            <a:noAutofit/>
          </a:bodyPr>
          <a:lstStyle/>
          <a:p>
            <a:pPr algn="ctr"/>
            <a:r>
              <a:rPr lang="pt-BR" sz="6000" b="1" dirty="0">
                <a:latin typeface="+mn-lt"/>
              </a:rPr>
              <a:t>Imposto Digital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D10FD23-CC3B-4946-A46D-F147796EE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251"/>
            <a:ext cx="10515600" cy="50565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	Sistema para automação e gestão na administração de cadastro, lançamentos dos contribuintes e tributos municipais.</a:t>
            </a:r>
          </a:p>
          <a:p>
            <a:pPr marL="0" indent="0">
              <a:buNone/>
            </a:pPr>
            <a:r>
              <a:rPr lang="pt-BR" dirty="0"/>
              <a:t>	Gerir a situação financeira do cadastro econômico e imobiliário, lançamento de notas fiscais, certidões, alvarás além da emissão de </a:t>
            </a:r>
            <a:r>
              <a:rPr lang="pt-BR" dirty="0" err="1"/>
              <a:t>ITBIs</a:t>
            </a:r>
            <a:r>
              <a:rPr lang="pt-BR" dirty="0"/>
              <a:t> e </a:t>
            </a:r>
            <a:r>
              <a:rPr lang="pt-BR" dirty="0" err="1"/>
              <a:t>AIDFs</a:t>
            </a:r>
            <a:r>
              <a:rPr lang="pt-BR" dirty="0"/>
              <a:t> são as principais funcionalidades da solução </a:t>
            </a:r>
            <a:r>
              <a:rPr lang="pt-BR" b="1" dirty="0"/>
              <a:t>Imposto Digital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	Hoje atuamos no município de Pinheiro – MA obtendo resultados de um atendimento ágil, centralização dos dados e com a parceria dos principais bancos </a:t>
            </a:r>
            <a:r>
              <a:rPr lang="pt-BR" dirty="0" err="1"/>
              <a:t>qunto</a:t>
            </a:r>
            <a:r>
              <a:rPr lang="pt-BR" dirty="0"/>
              <a:t> a gestão da compensação dos pagamentos referentes aos tributos gerados. 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2848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9309B27-E8C5-42D2-A6F0-0CF63BF0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pt-BR" sz="3200" b="1" dirty="0">
                <a:latin typeface="+mn-lt"/>
              </a:rPr>
              <a:t>Econômico – Emissão de AIDF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2BB70D2-6780-44A1-B9CD-43EA8E876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86" y="1061707"/>
            <a:ext cx="7857746" cy="50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42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9309B27-E8C5-42D2-A6F0-0CF63BF0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pt-BR" sz="3200" b="1" dirty="0">
                <a:latin typeface="+mn-lt"/>
              </a:rPr>
              <a:t>Imobiliário – Emissão de ITBI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050F05-202A-4D83-A0DB-2D9CA7737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117" y="1012875"/>
            <a:ext cx="6587246" cy="530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1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9309B27-E8C5-42D2-A6F0-0CF63BF0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pt-BR" sz="3200" b="1" dirty="0">
                <a:latin typeface="+mn-lt"/>
              </a:rPr>
              <a:t>Econômico – Lançamento de Débitos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F4417A6-A90B-4134-B62A-AF826726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37" y="1139483"/>
            <a:ext cx="7737231" cy="51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5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9309B27-E8C5-42D2-A6F0-0CF63BF0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pt-BR" sz="3200" b="1" dirty="0">
                <a:latin typeface="+mn-lt"/>
              </a:rPr>
              <a:t>Econômico – Consulta de Débitos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95DC91-81F8-49EA-B65D-2200A464A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8" y="871857"/>
            <a:ext cx="8947052" cy="55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7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9309B27-E8C5-42D2-A6F0-0CF63BF0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pt-BR" sz="3200" b="1" dirty="0">
                <a:latin typeface="+mn-lt"/>
              </a:rPr>
              <a:t>Gerencial – Compensação de Débitos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30D8E4-1BE1-40AF-9C92-EF8B0766F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15" y="1404654"/>
            <a:ext cx="9003322" cy="474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1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9309B27-E8C5-42D2-A6F0-0CF63BF0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pt-BR" sz="3200" b="1" dirty="0">
                <a:latin typeface="+mn-lt"/>
              </a:rPr>
              <a:t>Gerencial – Relatórios de Compensação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D05643-DF32-4A0A-BA90-7955C5D7B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7" y="922902"/>
            <a:ext cx="5103873" cy="46433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DB31DDE-6A29-4FFB-A13F-26EC79581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76" y="922901"/>
            <a:ext cx="5550794" cy="4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7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36441BD-88EC-4492-A8E7-81F967EE1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165"/>
            <a:ext cx="12192000" cy="661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9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BB21F-0531-450C-AF52-918275AE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pt-BR" sz="3200" b="1" dirty="0">
                <a:latin typeface="+mn-lt"/>
              </a:rPr>
              <a:t>Econômico - Funcionalidades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D10FD23-CC3B-4946-A46D-F147796EE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462"/>
            <a:ext cx="10515600" cy="505650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Cadastro de Bairros</a:t>
            </a:r>
          </a:p>
          <a:p>
            <a:r>
              <a:rPr lang="pt-BR" dirty="0"/>
              <a:t>Cadastro de Logradouros</a:t>
            </a:r>
          </a:p>
          <a:p>
            <a:r>
              <a:rPr lang="pt-BR" dirty="0"/>
              <a:t>Cadastro de Atividades Econômicas</a:t>
            </a:r>
          </a:p>
          <a:p>
            <a:r>
              <a:rPr lang="pt-BR" dirty="0"/>
              <a:t>Cadastro de Contribuintes</a:t>
            </a:r>
          </a:p>
          <a:p>
            <a:r>
              <a:rPr lang="pt-BR" dirty="0"/>
              <a:t>Emissão de Nota Fiscal Avulsa</a:t>
            </a:r>
          </a:p>
          <a:p>
            <a:r>
              <a:rPr lang="pt-BR" dirty="0"/>
              <a:t>Emissão de CND, CPDN Mobiliárias</a:t>
            </a:r>
          </a:p>
          <a:p>
            <a:r>
              <a:rPr lang="pt-BR" dirty="0"/>
              <a:t>Emissão de Alvarás</a:t>
            </a:r>
          </a:p>
          <a:p>
            <a:r>
              <a:rPr lang="pt-BR" dirty="0"/>
              <a:t>Emissão de </a:t>
            </a:r>
            <a:r>
              <a:rPr lang="pt-BR" dirty="0" err="1"/>
              <a:t>AIDFs</a:t>
            </a:r>
            <a:endParaRPr lang="pt-BR" dirty="0"/>
          </a:p>
          <a:p>
            <a:r>
              <a:rPr lang="pt-BR" dirty="0"/>
              <a:t>Lançamento de Débitos (ISSQN, ALVARA, TAXAS e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r>
              <a:rPr lang="pt-BR" dirty="0"/>
              <a:t>Compensação de Débitos</a:t>
            </a:r>
          </a:p>
        </p:txBody>
      </p:sp>
    </p:spTree>
    <p:extLst>
      <p:ext uri="{BB962C8B-B14F-4D97-AF65-F5344CB8AC3E}">
        <p14:creationId xmlns:p14="http://schemas.microsoft.com/office/powerpoint/2010/main" val="240304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BB21F-0531-450C-AF52-918275AE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pt-BR" sz="3200" b="1" dirty="0">
                <a:latin typeface="+mn-lt"/>
              </a:rPr>
              <a:t>Imobiliário - Funcionalidades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D10FD23-CC3B-4946-A46D-F147796EE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462"/>
            <a:ext cx="10515600" cy="5056501"/>
          </a:xfrm>
        </p:spPr>
        <p:txBody>
          <a:bodyPr>
            <a:normAutofit/>
          </a:bodyPr>
          <a:lstStyle/>
          <a:p>
            <a:r>
              <a:rPr lang="pt-BR" dirty="0"/>
              <a:t>Cadastro de Bairros</a:t>
            </a:r>
          </a:p>
          <a:p>
            <a:r>
              <a:rPr lang="pt-BR" dirty="0"/>
              <a:t>Cadastro de Logradouros</a:t>
            </a:r>
          </a:p>
          <a:p>
            <a:r>
              <a:rPr lang="pt-BR" dirty="0"/>
              <a:t>Cadastro de Imóveis</a:t>
            </a:r>
          </a:p>
          <a:p>
            <a:r>
              <a:rPr lang="pt-BR" dirty="0"/>
              <a:t>Emissão de ITBI</a:t>
            </a:r>
          </a:p>
          <a:p>
            <a:r>
              <a:rPr lang="pt-BR" dirty="0"/>
              <a:t>Emissão de CND, CPDN Imobiliárias</a:t>
            </a:r>
          </a:p>
          <a:p>
            <a:r>
              <a:rPr lang="pt-BR" dirty="0"/>
              <a:t>Lançamento de Débitos (IPTU)</a:t>
            </a:r>
          </a:p>
          <a:p>
            <a:r>
              <a:rPr lang="pt-BR" dirty="0"/>
              <a:t>Compensação de Débitos</a:t>
            </a:r>
          </a:p>
        </p:txBody>
      </p:sp>
    </p:spTree>
    <p:extLst>
      <p:ext uri="{BB962C8B-B14F-4D97-AF65-F5344CB8AC3E}">
        <p14:creationId xmlns:p14="http://schemas.microsoft.com/office/powerpoint/2010/main" val="398993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9309B27-E8C5-42D2-A6F0-0CF63BF0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pt-BR" sz="3200" b="1" dirty="0">
                <a:latin typeface="+mn-lt"/>
              </a:rPr>
              <a:t>Econômico – Cadastro de Contribuinte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A5A064C-DE4E-4FA9-8EAC-92C1CD40F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56" y="875764"/>
            <a:ext cx="7612421" cy="5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0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9309B27-E8C5-42D2-A6F0-0CF63BF0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pt-BR" sz="3200" b="1" dirty="0">
                <a:latin typeface="+mn-lt"/>
              </a:rPr>
              <a:t>Econômico – Cadastro de Imóveis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AB55C6-195C-4BD1-9B36-5A6DF4C5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49" y="1028200"/>
            <a:ext cx="8326846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6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9309B27-E8C5-42D2-A6F0-0CF63BF0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pt-BR" sz="3200" b="1" dirty="0">
                <a:latin typeface="+mn-lt"/>
              </a:rPr>
              <a:t>Econômico – Nota Fiscal Avulsa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F6C51F-550D-49FA-8B9A-1622E481F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35" y="1099812"/>
            <a:ext cx="8032653" cy="50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6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9309B27-E8C5-42D2-A6F0-0CF63BF0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pt-BR" sz="3200" b="1" dirty="0">
                <a:latin typeface="+mn-lt"/>
              </a:rPr>
              <a:t>Econômico – Certidão Negativa de Débitos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EB8CA6-FE75-4B7E-B3BF-ED6FE6A0D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71" y="942628"/>
            <a:ext cx="7490749" cy="527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8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9309B27-E8C5-42D2-A6F0-0CF63BF0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pt-BR" sz="3200" b="1" dirty="0">
                <a:latin typeface="+mn-lt"/>
              </a:rPr>
              <a:t>Econômico – Emissão de Alvará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C3630B-609C-4C78-A793-E869EB3C7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45" y="875764"/>
            <a:ext cx="7327591" cy="556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61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136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Imposto Digital</vt:lpstr>
      <vt:lpstr>Apresentação do PowerPoint</vt:lpstr>
      <vt:lpstr>Econômico - Funcionalidades</vt:lpstr>
      <vt:lpstr>Imobiliário - Funcionalidades</vt:lpstr>
      <vt:lpstr>Econômico – Cadastro de Contribuinte</vt:lpstr>
      <vt:lpstr>Econômico – Cadastro de Imóveis</vt:lpstr>
      <vt:lpstr>Econômico – Nota Fiscal Avulsa</vt:lpstr>
      <vt:lpstr>Econômico – Certidão Negativa de Débitos</vt:lpstr>
      <vt:lpstr>Econômico – Emissão de Alvará</vt:lpstr>
      <vt:lpstr>Econômico – Emissão de AIDF</vt:lpstr>
      <vt:lpstr>Imobiliário – Emissão de ITBI</vt:lpstr>
      <vt:lpstr>Econômico – Lançamento de Débitos</vt:lpstr>
      <vt:lpstr>Econômico – Consulta de Débitos</vt:lpstr>
      <vt:lpstr>Gerencial – Compensação de Débitos</vt:lpstr>
      <vt:lpstr>Gerencial – Relatórios de Compensação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Gleyson Sampaio</dc:creator>
  <cp:lastModifiedBy>Gleyson Sampaio</cp:lastModifiedBy>
  <cp:revision>24</cp:revision>
  <dcterms:created xsi:type="dcterms:W3CDTF">2017-08-22T13:40:18Z</dcterms:created>
  <dcterms:modified xsi:type="dcterms:W3CDTF">2017-08-22T16:05:08Z</dcterms:modified>
</cp:coreProperties>
</file>