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Class Outline - "Algorithmic foundations and Responsible AI"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A. Explaining the concept of responsible AI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B. Discussing why it's vital to integrate responsibility in AI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2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2400" dirty="0"><a:solidFill><a:srgbClr val="000000"/></a:solidFill></a:rPr><a:t> </a:t></a: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0 obj&lt;&lt;/Filter/FlateDecode/Length 267&gt;&gt;stream</a:t></a:r><a:endParaRPr lang="en-US" sz="1800" dirty="0"/></a:p><a:p><a:pPr indent="0" marL="0"><a:buNone/></a:pPr><a:r><a:rPr lang="en-US" sz="1800" dirty="0"><a:solidFill><a:srgbClr val="000000"/></a:solidFill></a:rPr><a:t>hޔ��n�0Ew~G{0cQ�,�}�E�С�d����Fl��RN�d+4�tϹ&apos;0�!���*Gu(,$�����q���챙�����`�4��87�����a�\��&gt;�߀�6���������.�g,y4����{</a:t></a:r><a:endParaRPr lang="en-US" sz="1800" dirty="0"/></a:p><a:p><a:pPr indent="0" marL="0"><a:buNone/></a:pPr><a:r><a:rPr lang="en-US" sz="1800" dirty="0"><a:solidFill><a:srgbClr val="000000"/></a:solidFill></a:rPr><a:t>|���}�͓A��LE��3ຯe�c����Ǭr*K�(1��G��)gK���O�t�,^�eL[�*��&gt;�S��9����E/d��Yٯz6$!�5�&quot;��ⱛ��Ze;ɶyaI��[�	���&apos;� �ye</a:t></a:r><a:endParaRPr lang="en-US" sz="1800" dirty="0"/></a:p><a:p><a:pPr indent="0" marL="0"><a:buNone/></a:pPr><a:endParaRPr lang="en-US" sz="1800" dirty="0"/></a:p><a:p><a:pPr indent="0" marL="0"><a:buNone/></a:pPr><a:r><a:rPr lang="en-US" sz="1800" dirty="0"><a:solidFill><a:srgbClr val="000000"/></a:solidFill></a:rPr><a:t> 0 obj</a:t></a:r><a:endParaRPr lang="en-US" sz="1800" dirty="0"/></a:p><a:p><a:pPr indent="0" marL="0"><a:buNone/></a:pPr><a:r><a:rPr lang="en-US" sz="1800" dirty="0"><a:solidFill><a:srgbClr val="000000"/></a:solidFill></a:rPr><a:t>&lt;&lt;/Type/Catalog/Pages 2 0 R/Lang(en) /StructTreeRoot 160 0 R/Outlines 130 0 R/MarkInfo&lt;&lt;/Marked true&gt;&gt;/Metadata 771 0 R/ViewerPreferences 772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2 0 obj</a:t></a:r><a:endParaRPr lang="en-US" sz="1800" dirty="0"/></a:p><a:p><a:pPr indent="0" marL="0"><a:buNone/></a:pPr><a:r><a:rPr lang="en-US" sz="1800" dirty="0"><a:solidFill><a:srgbClr val="000000"/></a:solidFill></a:rPr><a:t>&lt;&lt;/Type/Pages/Count 29/Kids[ 3 0 R 11 0 R 19 0 R 23 0 R 27 0 R 35 0 R 38 0 R 43 0 R 47 0 R 54 0 R 60 0 R 63 0 R 66 0 R 69 0 R 76 0 R 82 0 R 85 0 R 88 0 R 91 0 R 95 0 R 99 0 R 102 0 R 108 0 R 114 0 R 117 0 R 120 0 R 123 0 R 125 0 R 128 0 R] 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3 0 obj</a:t></a:r><a:endParaRPr lang="en-US" sz="1800" dirty="0"/></a:p><a:p><a:pPr indent="0" marL="0"><a:buNone/></a:pPr><a:r><a:rPr lang="en-US" sz="1800" dirty="0"><a:solidFill><a:srgbClr val="000000"/></a:solidFill></a:rPr><a:t>&lt;&lt;/Type/Page/Parent 2 0 R/Resources&lt;&lt;/ExtGState&lt;&lt;/GS5 5 0 R/GS9 9 0 R&gt;&gt;/XObject&lt;&lt;/Image6 6 0 R/Image10 10 0 R&gt;&gt;/Font&lt;&lt;/F1 7 0 R&gt;&gt;/ProcSet[/PDF/Text/ImageB/ImageC/ImageI] &gt;&gt;/MediaBox[ 0 0 1152 648] /Contents 4 0 R/Group&lt;&lt;/Type/Group/S/Transparency/CS/DeviceRGB&gt;&gt;/Tabs/S/StructParents 0&gt;&gt;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4 0 obj</a:t></a:r><a:endParaRPr lang="en-US" sz="1800" dirty="0"/></a:p><a:p><a:pPr indent="0" marL="0"><a:buNone/></a:pPr><a:r><a:rPr lang="en-US" sz="1800" dirty="0"><a:solidFill><a:srgbClr val="000000"/></a:solidFill></a:rPr><a:t>&lt;&lt;/Filter/FlateDecode/Length 759&gt;&gt;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x��UmO1�~��L�.�{�B���nec�!4!&gt;t�-h�B������2��؎���6g��Q0���\��)��*7J�RN��9̆ir��4�����4Q0���^I������{�@��G1V8pր�9�� ��������|p����㡇�n�C�wџ��zm��n��u��1��$����jV�(W���z	���o+����3���I0R�C�9h(f��	��59�h/��-�Q�1qU&apos;���;ir�:&lt;�l�3�ʒ{6�c\@��} ~��4iD��h�G:����w1i��n�.O#��g�^A�M��~bY��k륭�O��:����/��&amp;W��ϔa!z�4~aaq^F���~</a:t></a:r><a:endParaRPr lang="en-US" sz="1800" dirty="0"/></a:p><a:p><a:pPr indent="0" marL="0"><a:buNone/></a:pPr><a:r><a:rPr lang="en-US" sz="1800" dirty="0"><a:solidFill><a:srgbClr val="000000"/></a:solidFill></a:rPr><a:t>�Q_S+���ʳ�R�� ��[D�-b�&gt;a�~��&quot;H���&lt;�t�:��6</a:t></a:r><a:endParaRPr lang="en-US" sz="1800" dirty="0"/></a:p><a:p><a:pPr indent="0" marL="0"><a:buNone/></a:pPr><a:r><a:rPr lang="en-US" sz="1800" dirty="0"><a:solidFill><a:srgbClr val="000000"/></a:solidFill></a:rPr><a:t>t�l����N�	R}�7�[Da�kWِz��-�Be�h�L�y�u�X�Vz%N�D�;&amp;�]�3�tF���ϵ��qL��\ID񗸤� ����L�}��&quot;|.��[�bU��:��&gt;���#�+�@�+�&quot;S����Z</a:t></a:r><a:endParaRPr lang="en-US" sz="1800" dirty="0"/></a:p><a:p><a:pPr indent="0" marL="0"><a:buNone/></a:pPr><a:r><a:rPr lang="en-US" sz="1800" dirty="0"><a:solidFill><a:srgbClr val="000000"/></a:solidFill></a:rPr><a:t>x����1q�aj-8DL�̅0���S�憒���*+��g7-�� �^�[Nb�0����1z+;�������ދ�3ѳ�����P-�;Z���FQX�ٜ[�^R]s�</a:t></a:r><a:endParaRPr lang="en-US" sz="1800" dirty="0"/></a:p><a:p><a:pPr indent="0" marL="0"><a:buNone/></a:pPr><a:r><a:rPr lang="en-US" sz="1800" dirty="0"><a:solidFill><a:srgbClr val="000000"/></a:solidFill></a:rPr><a:t>�=�w�/���&amp;���Wgγ�j��N�2yu��A��]�3%w�ړ9���c����(��rH}z�m�h���3n4�3�jM�J��i����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5 0 obj</a:t></a:r><a:endParaRPr lang="en-US" sz="1800" dirty="0"/></a:p><a:p><a:pPr indent="0" marL="0"><a:buNone/></a:pPr><a:r><a:rPr lang="en-US" sz="1800" dirty="0"><a:solidFill><a:srgbClr val="000000"/></a:solidFill></a:rPr><a:t>&lt;&lt;/Type/ExtGState/BM/Normal/ca 1&gt;&gt;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6 0 obj</a:t></a:r><a:endParaRPr lang="en-US" sz="1800" dirty="0"/></a:p><a:p><a:pPr indent="0" marL="0"><a:buNone/></a:pPr><a:r><a:rPr lang="en-US" sz="1800" dirty="0"><a:solidFill><a:srgbClr val="000000"/></a:solidFill></a:rPr><a:t>&lt;&lt;/Type/XObject/Subtype/Image/Width 470/Height 278/ColorSpace/DeviceRGB/BitsPerComponent 8/Filter/DCTDecode/Interpolate true/Length 18847&gt;&gt;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���� JFIF       �� BExif  MM *    �i            �      ֠            ���ICC_PROFILE   �appl   mntrRGB XYZ �     acspAPPL    appl                  ��     �-appl                                               desc     odscm  x  �cprt     8wtpt  &lt;   rXYZ  P   gXYZ  d   bXYZ  x   rTRC  �   chad  �   ,bTRC  �   gTRC  �   desc       Generic RGB Profile           Generic RGB Profile                                                  mluc          skSK   (  �daDK   $  �caES   $  �viVN   $  �ptBR   &amp;  ukUA   *  &gt;frFU   (  hhuHU   (  �zhTW     �koKR     �nbNO   &amp;  �csCZ   &quot;  heIL     (roRO   $  FdeDE   ,  jitIT   (  �svSE   &amp;  �zhCN     �jaJP     �elGR   &quot;  �ptPO   &amp;  nlNL   (  2esES   &amp;  thTH   $  ZtrTR   &quot;  ~fiFI   (  �hrHR   (  �plPL   ,  �ruRU   &quot;  enUS   &amp;  &gt;arEG   &amp;  d Va e o b e c n �   R G B   p r o f i l G e n e r e l   R G B - p r o f i l P e r f i l   R G B   g e n � r i c C� u   h � n h   R G B   C h u n g P e r f i l   R G B   G e n � r i c o030;L=89  ?@&gt;D09;   R G B P r o f i l   g � n � r i q u e   R V B � l t a l � n o s   R G B   p r o f i l�u( R G B�r_icϏ��|�   R G B  ��\��| G e n e r i s k   R G B - p r o f i l O b e c n �   R G B   p r o f i l������   R G B  ���� P r o f i l   R G B   g e n e r i c A l l g e m e i n e s   R G B - P r o f i l P r o f i l o   R G B   g e n e r i c ofn� R G BcϏ�e�N�N �,   R G B  0�0�0�0�0�0�������  ������   R G B P e r f i l   R G B   g e n � r i c o A l g e m e e n   R G B - p r o f i e lB#D%L   R G B  1H&apos;D G e n e l   R G B   P r o f i l i Y l e i n e n   R G B - p r o f i i l i G e n e r i k i   R G B   p r o f i l U n i w e r s a l n y   p r o f i l   R G B1I89  ?@&gt;D8;L   R G B G e n e r i c   R G B   P r o f i l eEDA  *91JA   R G B  &apos;D9&apos;E  text    Copyright 2007 Apple Inc., all rights reserved. XYZ       �R    �XYZ       tM  =�  �XYZ       Zu  �s  4XYZ       (  �  �6curv       �  sf32     B  ����&amp;  �  ����������  �  �l�� C 		</a:t></a:r><a:endParaRPr lang="en-US" sz="1800" dirty="0"/></a:p><a:p><a:pPr indent="0" marL="0"><a:buNone/></a:pPr><a:r><a:rPr lang="en-US" sz="1800" dirty="0"><a:solidFill><a:srgbClr val="000000"/></a:solidFill></a:rPr><a:t> $.&apos; &quot;,#(7),01444&apos;9=82&lt;.342�� C			2!!22222222222222222222222222222222222222222222222222�� �&quot; ��           	</a:t></a:r><a:endParaRPr lang="en-US" sz="1800" dirty="0"/></a:p><a:p><a:pPr indent="0" marL="0"><a:buNone/></a:pPr><a:r><a:rPr lang="en-US" sz="1800" dirty="0"><a:solidFill><a:srgbClr val="000000"/></a:solidFill></a:rPr><a:t>�� �   } !1AQa&quot;q2���#B��R��$3br�	</a:t></a:r><a:endParaRPr lang="en-US" sz="1800" dirty="0"/></a:p><a:p><a:pPr indent="0" marL="0"><a:buNone/></a:pPr><a:r><a:rPr lang="en-US" sz="1800" dirty="0"><a:solidFill><a:srgbClr val="000000"/></a:solidFill></a:rPr><a:t>%&amp;&apos;()*456789:CDEFGHIJSTUVWXYZcdefghijstuvwxyz���������������������������������������������������������������������������        	</a:t></a:r><a:endParaRPr lang="en-US" sz="1800" dirty="0"/></a:p><a:p><a:pPr indent="0" marL="0"><a:buNone/></a:pPr><a:r><a:rPr lang="en-US" sz="1800" dirty="0"><a:solidFill><a:srgbClr val="000000"/></a:solidFill></a:rPr><a:t>�� �  w !1AQaq&quot;2�B����	#3R�br�</a:t></a:r><a:endParaRPr lang="en-US" sz="1800" dirty="0"/></a:p><a:p><a:pPr indent="0" marL="0"><a:buNone/></a:pPr><a:r><a:rPr lang="en-US" sz="1800" dirty="0"><a:solidFill><a:srgbClr val="000000"/></a:solidFill></a:rPr><a:t>$4�%�&amp;&apos;()*56789:CDEFGHIJSTUVWXYZcdefghijstuvwxyz��������������������������������������������������������������������������   ? ��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+�ZK�VX�������?Ҷh ��( ��( ��( ��( ��( ��( ��( ��( ��( ��( ��( ��( ��( ��( ��( ��( ��( ���T�&amp;�F</a:t></a:r><a:endParaRPr lang="en-US" sz="1800" dirty="0"/></a:p><a:p><a:pPr indent="0" marL="0"><a:buNone/></a:pPr><a:r><a:rPr lang="en-US" sz="1800" dirty="0"><a:solidFill><a:srgbClr val="000000"/></a:solidFill></a:rPr><a:t>�2I��U7�4rp�Ő���� kQE QE QE QE QE QE QE QE QE QE V~�s�]2V� &quot;�?�lօs�(r#����b&gt;���4-�� ��k��u����7En�� ׯ�ǈo4�C=��$��Td&lt;�� �B��Lv��n��Hq	�n�fKw?0����&quot;��&apos;�r��c��=?^���34C��%�{�Kmw�{��\w�Qڲ�d�QE 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(���&amp;�%�(ތ� ���}kNF��R�RG�*	&lt;Eb�����8��z+�Mk��������O���E� �S�����Ⓨ,� �/� Z�|O7kdV4Y��Q\��$���/�ҏ���?��f+�=ͯ����I��N� ����� �/� Z�1����?�-�_�H?�R�����r��iY��Ef�wN8� H�}Q�¬.�d�w&gt;��TR �&quot;��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�Y��&amp;�W�2I�7�ͭ�P6Q�</a:t></a:r><a:endParaRPr lang="en-US" sz="1800" dirty="0"/></a:p><a:p><a:pPr indent="0" marL="0"><a:buNone/></a:pPr><a:r><a:rPr lang="en-US" sz="1800" dirty="0"><a:solidFill><a:srgbClr val="000000"/></a:solidFill></a:rPr><a:t>z}Oj寵�_|�p�M+�oV�������r�����?d��l�Ca���yo��!��&amp;��˺BJ�v�z&apos;�� k��A���σ��$��&apos;?�[�0��6�vG5���TR4�6�1�4jI��OXQE QE QE QE QE QE QE QE QE T}B�;��vČ���a�� =��</a:t></a:r><a:endParaRPr lang="en-US" sz="1800" dirty="0"/></a:p><a:p><a:pPr indent="0" marL="0"><a:buNone/></a:pPr><a:r><a:rPr lang="en-US" sz="1800" dirty="0"><a:solidFill><a:srgbClr val="000000"/></a:solidFill></a:rPr><a:t>|�f�T���d_O����ݸ3��۷�Ks}=�1G;o1gk�9����$+����wN�%H�~�B� C\�RI�,N�ȇr:#�5��W�d�,/���1Ыg���Wd�M$���Ldv����(�Rea��W�����|;�9��m���z���� ��Q�z^���w</a:t></a:r><a:endParaRPr lang="en-US" sz="1800" dirty="0"/></a:p><a:p><a:pPr indent="0" marL="0"><a:buNone/></a:pPr><a:r><a:rPr lang="en-US" sz="1800" dirty="0"><a:solidFill><a:srgbClr val="000000"/></a:solidFill></a:rPr><a:t>^i�k$g���㧱�_9�j�`�2��ӵK�&amp;��RA&apos;r���#�Z�N3\�&quot;�*Q�%Ef}Qi�ISw�?���t?�nZ�6���3)o���_�c�Y��o�[�T�$�</a:t></a:r><a:endParaRPr lang="en-US" sz="1800" dirty="0"/></a:p><a:p><a:pPr indent="0" marL="0"><a:buNone/></a:pPr><a:r><a:rPr lang="en-US" sz="1800" dirty="0"><a:solidFill><a:srgbClr val="000000"/></a:solidFill></a:rPr><a:t>�t�cN�&quot;�4�Ȯ���/�z���sʓ[��g�O����Kq �9#��t�$�M�(䐎���J䧞XZk���%�F</a:t></a:r><a:endParaRPr lang="en-US" sz="1800" dirty="0"/></a:p><a:p><a:pPr indent="0" marL="0"><a:buNone/></a:pPr><a:r><a:rPr lang="en-US" sz="1800" dirty="0"><a:solidFill><a:srgbClr val="000000"/></a:solidFill></a:rPr><a:t>��5�}�XV�yd%��7{/�IA�����k�?��4\X� J�&amp;��J�Z�� `?�ym�ŋD`,���\rf�FA��ΰ.�&apos;�ӡHR��&apos;��2X{|ďҴT$�̏f�if9�W�����+��a��.�r����9�ɞ�{�L�I4�����Mh��&apos;��msH���6�c�����g\x��vϲMV&quot;�4��PExEJ�v{d��5�.��8�x</a:t></a:r><a:endParaRPr lang="en-US" sz="1800" dirty="0"/></a:p><a:p><a:pPr indent="0" marL="0"><a:buNone/></a:pPr><a:r><a:rPr lang="en-US" sz="1800" dirty="0"><a:solidFill><a:srgbClr val="000000"/></a:solidFill></a:rPr><a:t>�� SC� �]C���� ^AE?as��⮌�e~���A� ��� ,����?Y � �)�3=@�Z���&apos;�� �M9~,����&gt;��+�h��a�9��1�V������ ��� QR� ���� ��Q� �i� �א�K��9���� |=7��u�t�?�	5q|�`�2}`���6�^�!�Ϡ����u��\ ?�5��O�D=k� �T�:�&gt;s�b�</a:t></a:r><a:endParaRPr lang="en-US" sz="1800" dirty="0"/></a:p><a:p><a:pPr indent="0" marL="0"><a:buNone/></a:pPr><a:r><a:rPr lang="en-US" sz="1800" dirty="0"><a:solidFill><a:srgbClr val="000000"/></a:solidFill></a:rPr><a:t>��GZ��}��J�m���|����m�Z�U&gt;���T~�mZ�G�%������q��B��?�Cñ��AE�;��˓���?�*�^&apos;���[:�T`��^g�fuU�Tr6yxe*1� � :�,�%�z�w�%Ů?�D��uC�%�jH�Hu�	�¡�q&apos;ˏ��W��M�ԩ��6Z���qe}op@�X�@�E\��Y�X��}޽gm���?�t�� �5�y����CyQ��C��k��&lt;m��ے[�&lt;�pa�ð�����Z����A��O����̇��? ?�d�rH��s�ZO�Ћ����&quot;�,4������&apos;���?���w������_ˁ�s��#�bY���$��k,a� �d&amp;z}�����E^F�|5\L�i��`�ץ{�/	��I�]��_榼��r�r��=�+�|f�� v��3�1�������^fR��G�c�lm�h$����	&apos;���.㽶Y��V���q�7��E,qJTt�c&apos;޶|17�q&lt;G��q43���)(�� (�� (�� (�� (�� (�� (�� (�� ��</a:t></a:r><a:endParaRPr lang="en-US" sz="1800" dirty="0"/></a:p><a:p><a:pPr indent="0" marL="0"><a:buNone/></a:pPr><a:r><a:rPr lang="en-US" sz="1800" dirty="0"><a:solidFill><a:srgbClr val="000000"/></a:solidFill></a:rPr><a:t>�`�y��$E1[=x{��p�z|��O�צ+�5�so�Lv�|�?_��k���M�x��s�\��#&apos;�&apos;#�l��WM(�hȖ����IOx^H�%�b{fG]�&lt;ӐH��&gt;�So&gt;Xq�Xw�Zf����o��f���S�&apos;J��*B�MN���H�g�F�6���&apos;�1��w�;&apos;�B��58�/\�1�� �9�U��aO�ON�������</a:t></a:r><a:endParaRPr lang="en-US" sz="1800" dirty="0"/></a:p><a:p><a:pPr indent="0" marL="0"><a:buNone/></a:pPr><a:r><a:rPr lang="en-US" sz="1800" dirty="0"><a:solidFill><a:srgbClr val="000000"/></a:solidFill></a:rPr><a:t>{�*�y��a�d}�&gt;��PNK_�������Ɩ)���%�G�D9WF ����E��}n��T���X�&gt;�p{w��X�OIhx8���z������ٌ�W�)�+�o��4����ԫz�I]J����QE(�� (�� (�� (�� (�� (�� (�� (�� (�� (�� *��֫=���R��0cyة�ϵQ����~Up����)8�Yp�:��</a:t></a:r><a:endParaRPr lang="en-US" sz="1800" dirty="0"/></a:p><a:p><a:pPr indent="0" marL="0"><a:buNone/></a:pPr><a:r><a:rPr lang="en-US" sz="1800" dirty="0"><a:solidFill><a:srgbClr val="000000"/></a:solidFill></a:rPr><a:t>솦��I���� y�}*�6Qǆ��&lt;�;U�Oa��W\bZ@��y��Wv]��Co�)���#�����aE���G}���;�B�peOp�` v�(S�i�Kc��14p=�i?�毅t7���-6�&gt;d�8�`��|ƽ�V�4����.� FU:����+ì&lt;I�iV/k�J��&amp;|�#A�I�9#��}I����f�yd�W9g��1��]���&gt;?�ǯ�g�s������a�:)�v;�Ƿ�=O^1���BS�DG�+�~iMk�\j2�O���X��W��7v�qL��݀�A&lt;� ��\�R��q:z*8��h�H�:7B*Jİ��( ��( ��( ��( ��( ��( ���{���ifp�;� ����p$���|B��������z� ����k_3F���&lt;&apos;s�°�N�I�k����q���@:��AT�q6^�Y&amp;���˻u$�כ|K��;�����N�b0�&apos;�:u��Ŀ��}��~�+3�����#���&apos;5�W]:M;�9H(��� *���$��&gt;V?�� ���**S�Ei8\UL4��s�&gt;�&quot;�˂�������zs�ӽhC2N�#|�׸�����N����f�q+��K��Uq�PÞ�5ZK۔b�Ө�V���VpٝU�41�����S�E8�����U� ��[��D�a�7�{溡�i.#����/�Ţ�˧���}���T�!��#=c��k��=��b05����� &quot;:(��9�(��(��(��(��(��(������ڧ�n3��j�vP�A?;�ӯ�� ����������8�c.��H�S�B޸�*�i��:�Q��� ִ 8�;</a:t></a:r><a:endParaRPr lang="en-US" sz="1800" dirty="0"/></a:p><a:p><a:pPr indent="0" marL="0"><a:buNone/></a:pPr><a:r><a:rPr lang="en-US" sz="1800" dirty="0"><a:solidFill><a:srgbClr val="000000"/></a:solidFill></a:rPr><a:t>+�x�?�X���?F:�w!���	���=�*��=}�O�\����w=�Xz4#h$�S^D������8�*	�R&quot;U1#��G?��Y�H��b��WM$���G�����Nu��&gt;{���x^��QQEzq���&gt;F�IT����</a:t></a:r><a:endParaRPr lang="en-US" sz="1800" dirty="0"/></a:p><a:p><a:pPr indent="0" marL="0"><a:buNone/></a:pPr><a:r><a:rPr lang="en-US" sz="1800" dirty="0"><a:solidFill><a:srgbClr val="000000"/></a:solidFill></a:rPr><a:t>��Ek&gt;�w�g�gl�U{� ���U�� �Y��� ������ʤ2F���(��+����]F����N����9Qva�+��,�sȯ&lt;�|E�h2���0���y&gt;h�8�?���</a:t></a:r><a:endParaRPr lang="en-US" sz="1800" dirty="0"/></a:p><a:p><a:pPr indent="0" marL="0"><a:buNone/></a:pPr><a:r><a:rPr lang="en-US" sz="1800" dirty="0"><a:solidFill><a:srgbClr val="000000"/></a:solidFill></a:rPr><a:t>���`I �������S����� ; y�9[����I� ]���\���s	a|�{��R-E_�U2�=Er4j��QE!�Q@Q@Q@Q@SY��f  2I�@��GkM+aW�&gt;��j����߄q����6��5��� ���u��WĞ&quot;��ޘ�3��&gt;Vs̍����f���&lt;G�k/�y�|�?sn�!���� &gt;�Mg]�5�ϴ�ͼ��p���G�&lt;s��RԮ�k�/o%2M!�=���UJ�ME9\(��А�A���{�&gt;}XI���i���z��	�}���~Dm��� 3���� ��;��~&apos;�� �/���)=�l&gt;�7�m���}�`�&apos;� �\Ӭ���t�&gt;Y����/�,o!0���9c8%Xn֫��[��yY�b�#�ff&apos;$�z�L����Q@��%^%���&apos;߿����V㺆A��O��{~�&amp;�穆���S��hi{�3t���0GJȎ�h��^x&lt;�{⭦���lx�N{zz�q�u=�&gt;}B��+��v���# �M�D�~��u�u�;u�N�V����	ӭŦ���F�1��y�����V|��M�ԩ��zڤeW]�7.rA�]T�r�����*��u�%r{��D��p~�S�J#5x�)��U�ϒ��</a:t></a:r><a:endParaRPr lang="en-US" sz="1800" dirty="0"/></a:p><a:p><a:pPr indent="0" marL="0"><a:buNone/></a:pPr><a:r><a:rPr lang="en-US" sz="1800" dirty="0"><a:solidFill><a:srgbClr val="000000"/></a:solidFill></a:rPr><a:t>(���(�� (�� (�$m#E�5��G̘w� �k*��Mjv���R��� �y�Oʟ�#�=�Bx��Uˏ�&lt;��=9Z��I$䞦��ڸ��E�&gt;��P����waE�p���͎��n+�Sz#��&amp;�z��=�]�@\�$�~�gI#p�~g�Vggm�ś�Iɮ�`��&amp;x�� �(��������z�Nk�g����^ ��5�N�)���1?��QEjp�t��&amp;��3�v��C����#݌��t��#8Ȯn����2o</a:t></a:r><a:endParaRPr lang="en-US" sz="1800" dirty="0"/></a:p><a:p><a:pPr indent="0" marL="0"><a:buNone/></a:pPr><a:r><a:rPr lang="en-US" sz="1800" dirty="0"><a:solidFill><a:srgbClr val="000000"/></a:solidFill></a:rPr><a:t>��!��.�~���a;$�# ϱ&lt;Lܔo��8�GN��5	�5y-�m�D��=A�Au���G�����O�6[�.-��u������ԃ����h��Ɵ�[�V��Hۨ?��= ���UMy�Q�R���,N�&quot;0et8*GB6�ԓ�&lt;��H�n�ʗM�3�YO�O�zv&gt;��(��	VX����&quot;�e�U����f���� [����{�z�U���j��E���G̾��ڴkϡ�Ky�X�k��5��^���̃�/���F�.Z��)(�� (�� (�� +�W�(V�3��e�쾟����Ε�^ܛ��g=��v�)�2���6v���&gt;�bB�ܜ 2Mx����C�I{7ʟv� ���&gt;����]��-h�ko�D�i�}7����� ����-��0����@��+rB�C��c���֫n$��lq��y��Đ9�yޓ�\k:���h���bL� �����}����]&quot;�A�m4�%+ok�r[Վ02NI�&amp;��S�Yu.</a:t></a:r><a:endParaRPr lang="en-US" sz="1800" dirty="0"/></a:p><a:p><a:pPr indent="0" marL="0"><a:buNone/></a:pPr><a:r><a:rPr lang="en-US" sz="1800" dirty="0"><a:solidFill><a:srgbClr val="000000"/></a:solidFill></a:rPr><a:t>��|���&apos;X��G k]1&lt;��ၐ��}�p��_J� $�|]�^ͩjWW�3�L�I�`nbI�Mc���~�M�V��+���д[�U����w ��:���=jmo�����������~=�t85�4��ФԝA���S���{|ۿ!]đ��&lt;R��n</a:t></a:r><a:endParaRPr lang="en-US" sz="1800" dirty="0"/></a:p><a:p><a:pPr indent="0" marL="0"><a:buNone/></a:pPr><a:r><a:rPr lang="en-US" sz="1800" dirty="0"><a:solidFill><a:srgbClr val="000000"/></a:solidFill></a:rPr><a:t>�0�`{\�iX���+�����zE�+���y7�$	�j���I��+x˙\��QE1[��Uo���g�~�___�j�2�d�$mF�Z/���lC&lt;w�9�a�玞��;��T��Vb��0��@���w�+������� g�hӪ�6�0yD��f� ?��,sbl���� =���N���r�&lt;&gt;:���� ���V�ͯ��`I��5��Q��!���+֣YTWG�c�3�T���QEjp�Ko�@���&amp;� �y؅�W�7aZ�Ʊ E��\F!SV[��W��.y���HT�`�&apos;&apos;&apos;$Ө��^��;~��yь�������*i7eص�$�RN ��ߢ��ާ����� ��)&amp;�b7�8�;󊎻��ⵞ��b��=�+�~$��K0ù��8� ƣ���QKDxS�9�i;���)�� �x RW�x7F��:d���I3σ*�A_E#$q�߃Q9�+�+�wi��]��&amp;�xD�pI�2Lv�ۿ^���r���xw�t�ҼWp# Er� zn&apos;#���b��W&apos;fT�ds4QElA�O����e&lt;�.��kp�vK&amp;0I9�*T��MQ���E�f���(��b�KDq��91g�_M���Q�Z��V�,wE�	Wa���zW�ן;¦��T|KEz7�_�����uŮ��p3�Px:��!��D��5�	s$ѓVaNGx�Y#fGS�YN#�6����� �E�����m��Ѹ����v�5�دF�2|����|��v��m�&gt;L��lb9������5�Z��.��J*��tn�ؙ�]&gt;F����*�s�QE QE QE Rե�t���r�&gt;?�q�����L�:��� �rQ&lt;�7���JV	1�@9O�?�3��+�H��w3I=ɤ�I++0��)��?�q{��M���nv6�m�O�q�*$� 8����?g�}�:������=6�?�5z��a���]Fk7��k��uG</a:t></a:r><a:endParaRPr lang="en-US" sz="1800" dirty="0"/></a:p><a:p><a:pPr indent="0" marL="0"><a:buNone/></a:pPr><a:r><a:rPr lang="en-US" sz="1800" dirty="0"><a:solidFill><a:srgbClr val="000000"/></a:solidFill></a:rPr><a:t>ȥY�����8�z��yT�6������5i!Ϛ�sǨC��⾴�� �|5��|����.��^FH�~�rW#޾O�����[i�h��H��X�Z�WL���E�f}��/</a:t></a:r><a:endParaRPr lang="en-US" sz="1800" dirty="0"/></a:p><a:p><a:pPr indent="0" marL="0"><a:buNone/></a:pPr><a:r><a:rPr lang="en-US" sz="1800" dirty="0"><a:solidFill><a:srgbClr val="000000"/></a:solidFill></a:rPr><a:t>�J�M�m��T2MiK*A�+��1� �����^xGK�m�.}S�?���&quot;�ά$��� ��kޱ�C��]F][U�����lg;Ga�©�Ew���+�~�C��!�5K{�u6pL��Ċ̛T� ����zQR���W&lt;</a:t></a:r><a:endParaRPr lang="en-US" sz="1800" dirty="0"/></a:p><a:p><a:pPr indent="0" marL="0"><a:buNone/></a:pPr><a:r><a:rPr lang="en-US" sz="1800" dirty="0"><a:solidFill><a:srgbClr val="000000"/></a:solidFill></a:rPr><a:t>���|#̻��z��n[�p�� |��Z�Sү�k׳ԭ&amp;��N�ʄ2FG��84B�g�4�N�(���2��8&quot;�A|�78y�T(��R�Ei8l]\4���su�3� תW��_9N�� ��P[]������?�� [E;��?#����ָ9%���C龱G4�8=&amp;�y�Ԫ��*�X� 9&amp;�</a:t></a:r><a:endParaRPr lang="en-US" sz="1800" dirty="0"/></a:p><a:p><a:pPr indent="0" marL="0"><a:buNone/></a:pPr><a:r><a:rPr lang="en-US" sz="1800" dirty="0"><a:solidFill><a:srgbClr val="000000"/></a:solidFill></a:rPr><a:t>��`�5f�\n?�2&gt;\�����|�r&gt;_Eիk�/C</a:t></a:r><a:endParaRPr lang="en-US" sz="1800" dirty="0"/></a:p><a:p><a:pPr indent="0" marL="0"><a:buNone/></a:pPr><a:r><a:rPr lang="en-US" sz="1800" dirty="0"><a:solidFill><a:srgbClr val="000000"/></a:solidFill></a:rPr><a:t>�A�{��&gt;��%HT4��&apos;$�S]$n7��oƳ�F,�$םK*��g�c3:x({</a:t></a:r><a:endParaRPr lang="en-US" sz="1800" dirty="0"/></a:p><a:p><a:pPr indent="0" marL="0"><a:buNone/></a:pPr><a:r><a:rPr lang="en-US" sz="1800" dirty="0"><a:solidFill><a:srgbClr val="000000"/></a:solidFill></a:rPr><a:t>��Ow$�/�L`�ߞ�^�+ь#d|�j�+K���</a:t></a:r><a:endParaRPr lang="en-US" sz="1800" dirty="0"/></a:p><a:p><a:pPr indent="0" marL="0"><a:buNone/></a:pPr><a:r><a:rPr lang="en-US" sz="1800" dirty="0"><a:solidFill><a:srgbClr val="000000"/></a:solidFill></a:rPr><a:t>(���(�����\:�m�p�s�&quot;�2�1�G�{���x{A�&gt;���ף��yKפ|��{w ��u��[&gt;j����&gt;��ߍ��+k��aE��X���B{��pդd��KVa^��Vh5K�*G���y��O�^���s��?������w��� �mSQ^,ks�k̾-���(�D������M�-��t�}�Z��F��?�\�~3Ily�Q]�G�|� ������� �&quot;��k�&gt;Am���77	v��4��,I�(~u�]|\�� �$6:.��j3���l�G����N��c�����p֋�ݍb��ɥK��ԡdileK�:��l�v?���+�� � ȍ���趯�+\3�Z&amp;{�Q]${� �u�x[O�r�� �X�)*O�A5��no	ۤ/����5׻r����渀�PG�O򮎹O� �JO����W\/sTQE!�Q@Q@���$&apos;�J��ָ��/a�E�Ѐ	t g�{~���DL�����o�m����b=T��*</a:t></a:r><a:endParaRPr lang="en-US" sz="1800" dirty="0"/></a:p><a:p><a:pPr indent="0" marL="0"><a:buNone/></a:pPr><a:r><a:rPr lang="en-US" sz="1800" dirty="0"><a:solidFill><a:srgbClr val="000000"/></a:solidFill></a:rPr><a:t>�~!i���,�u@�]:c=O���&quot;�j���b�</a:t></a:r><a:endParaRPr lang="en-US" sz="1800" dirty="0"/></a:p><a:p><a:pPr indent="0" marL="0"><a:buNone/></a:pPr><a:r><a:rPr lang="en-US" sz="1800" dirty="0"><a:solidFill><a:srgbClr val="000000"/></a:solidFill></a:rPr><a:t>(���m��g� �����T�?��� �����e�E� ë�p�즎��睇&gt;�]��^=��[]������M��RH.ALc��К�f��GO���R��142�$eXFGNqU�j\�:��Ŵ����y&apos;�G�i���Y���$���� h�&gt;ׯt��f��n��k�[�R�Y�ښz� ��(�&gt;�j�E��b|�|��|�9��ѯJ 2�`#��o�����+�YLS�ۑ�b+�&lt;/�koi�*K��&apos;���Q�{W-h4���_C���]Z���6�l�������u�ϥf׺x��px��+�#�3����?���_X]�ok{�2Q��=G�⶧5$KV+W����eka��YRܣ�YL�*0bX�Oc��	�u&gt;%E9�MY�;3�������zT��-d��ng�!D~��*}�򅧉��d���5+x�E܈��`*CY�uaԵ;��/;&gt;�;ɷ=q��ҹ���|��K�&amp;�t�{����}���q��&lt;��5�Et��m爮Y�Ӂ�ό���=����Y���(�B�&gt;][�F��)� &lt;&amp;!d:7 �=��-������Hf_��U����Ka�b*�	���z�Z��r���*�IS���$��͸�Bwnr��ɩ �0A*�����y�j�mx��7���g���3�¸���:���˅i�~�;� ��I$�rMQVd�n�(�]Ú��.�Vx�mi��zuol��ϵwQ�)�i2	5:�\�)���=��N*%R1тM�a^���K�n�|��c�Ց�oor�A*��ps�9�Ǟjz]�z֗�43(�F��N��4l�&apos;f}���F�ƪ��j�� ; *������|����vֱ��~����_$���[��V8�B�%�T��U+�SP�eYu���v��L�=bk�a��e�?�g�&amp;&gt;*�RH�vѠ��[�yjI��$�g�5��EuE(�&quot;��zW��O6�Y��o�G�$�������g���w���������ߠ��l�����ⴴ�b�%ڈ� �kM[�ԖI�Y]R4���(I5�%�����-�l@��q��Mv_|b&amp;���.�O�� `��z���j�&apos;p��+rI&lt;�~��5������n�c8�WA���mC��w��Lw6�|�� �T�7^��&apos;�����1��kM�ב��G�PA�����FqWg�x��/ ����Q�e���J(�Y�����?����ͮ��5��� &lt;��p{����k���F�M�QEt�_��A�yd���� e��7�E�4.�B���$��F�`4���m&gt;DJ���f����»��@��2����Dg��V�a+m4�?;v��ҷk��j��(�0��( ��( �3Z�6���?w/ο�Q�� J��?W��}�U�O�=�����:k:���&amp;D��~������z�Z�`�	`�5�^=��oΡh�i��P`B��~����g����2��q�QEt�9���w���_�h.U:��^&amp;Fw��� �ldq���W�U��/���ג�ؗ�|%�����a���U��2���s������NMCO���ЄR.��{�S�$��#�#x�h�FGRU��#���4�N�Y�-�	�{Y�|n����&lt;؂+�������I�i�k*72�Ժ����=��F�/�&quot;�ꏜ(�:��w�_�co%��-�H�+��#��]���U���6�.��xgC�u�^�ګ�@��߈������������&apos;����g5��6��[,W��΃�n���*Ñ�}k��ҼK�h�-����� &lt;���r�sXJ�X�����?�ݥj</a:t></a:r><a:endParaRPr lang="en-US" sz="1800" dirty="0"/></a:p><a:p><a:pPr indent="0" marL="0"><a:buNone/></a:pPr><a:r><a:rPr lang="en-US" sz="1800" dirty="0"><a:solidFill><a:srgbClr val="000000"/></a:solidFill></a:rPr><a:t>T��w@���9��s�x�Ж� �n�S�&amp;C�|g?�o�|X�U�������0&gt;�9��m��OBv���=I��R�U�=�y�~</a:t></a:r><a:endParaRPr lang="en-US" sz="1800" dirty="0"/></a:p><a:p><a:pPr indent="0" marL="0"><a:buNone/></a:pPr><a:r><a:rPr lang="en-US" sz="1800" dirty="0"><a:solidFill><a:srgbClr val="000000"/></a:solidFill></a:rPr><a:t>���t��� k</a:t></a:r><a:endParaRPr lang="en-US" sz="1800" dirty="0"/></a:p><a:p><a:pPr indent="0" marL="0"><a:buNone/></a:pPr><a:r><a:rPr lang="en-US" sz="1800" dirty="0"><a:solidFill><a:srgbClr val="000000"/></a:solidFill></a:rPr><a:t>?2kJ�ᯈnY���� �,���5ܟ�&gt;�4��Nj��4UV��/݇L� ���G=G�,���4�&gt;E��G��NB�폨���zw89�]�4�ř���%�*��� +�o�+_ʻlt�-�-+��}����O\���7��σ���A�2`ʗ��� �Kc�&lt;K�*u{]Mʛ�&quot;{��#מ�:漾i����G�W;�ܒX�j:+xAEhKm�O��m5��a��-��s�������}J�+d�4�G8��O�ox� �n��A��&gt;1�6�&lt;ٜ����޶���Z��i�i�X�Ǻ&apos;p�{0=�� 9�u���</a:t></a:r><a:endParaRPr lang="en-US" sz="1800" dirty="0"/></a:p><a:p><a:pPr indent="0" marL="0"><a:buNone/></a:pPr><a:r><a:rPr lang="en-US" sz="1800" dirty="0"><a:solidFill><a:srgbClr val="000000"/></a:solidFill></a:rPr><a:t>��e����Ǉ�i,n�|���z���e׻x�ë�-�� ̖猓�����z���	 ����9�&quot;d��m�W��7N</a:t></a:r><a:endParaRPr lang="en-US" sz="1800" dirty="0"/></a:p><a:p><a:pPr indent="0" marL="0"><a:buNone/></a:pPr><a:r><a:rPr lang="en-US" sz="1800" dirty="0"><a:solidFill><a:srgbClr val="000000"/></a:solidFill></a:rPr><a:t>0Đ�) ���� �^�� �t�}R5��ׇ�o) �����ώ��.�&apos;MH�&gt;�Դ�b�����s��n௸#��W�|)��ut�WC����?�4�k�@T���</a:t></a:r><a:endParaRPr lang="en-US" sz="1800" dirty="0"/></a:p><a:p><a:pPr indent="0" marL="0"><a:buNone/></a:pPr><a:r><a:rPr lang="en-US" sz="1800" dirty="0"><a:solidFill><a:srgbClr val="000000"/></a:solidFill></a:rPr><a:t>� �+��/Lc=@�WWe�`|��v��_��Ւ�HlU�����y�h�u[�T��:a��H?�@��+�ѥH���5��R�]��_�=Z%����&gt;&apos;x}*.�&gt;���EW=N�dqV|ErXM����6n��F�e��H�_���)�B6G��y&apos;�s���Z�⾜��i�]��ĥc�-����~&apos;kW[�� �Br�W{��Kq�</a:t></a:r><a:endParaRPr lang="en-US" sz="1800" dirty="0"/></a:p><a:p><a:pPr indent="0" marL="0"><a:buNone/></a:pPr><a:r><a:rPr lang="en-US" sz="1800" dirty="0"><a:solidFill><a:srgbClr val="000000"/></a:solidFill></a:rPr><a:t>_��{��K��;C�Y.����� �u㰯/�W�I�H�҃�Z7)�I��#�&gt;�&quot;�����ٌ�w�)/+�?L���RՉɅQZ�Q]����3�ހ�i����D$~��o�w�</a:t></a:r><a:endParaRPr lang="en-US" sz="1800" dirty="0"/></a:p><a:p><a:pPr indent="0" marL="0"><a:buNone/></a:pPr><a:r><a:rPr lang="en-US" sz="1800" dirty="0"><a:solidFill><a:srgbClr val="000000"/></a:solidFill></a:rPr><a:t>��U��r���y�-z;8U��2��t�&gt;��8 Ǡ5�=����h�+��g8X�FI$�$��MA��i����4�|�#���1��{��  0 �� �#&amp;���gHp�q��]�9�]NB/� �Or8�|�m�Ҳ���(��q�&lt;_⛝P�X?�[F��D��&gt;�$�O$�;EؒJ�ɻ�U�&apos;I�ֵ(�l�t�I�Pwc�?�x�{��7���iL���Gr�8i;ï���^ƈ�:���Mg��M����aj�H���ݻ��� ���xwO,� m�|��`�=�����R|��V7�����(�����袱,(�� (�� (�� (�� �u�+��{ʣ� B� � ]rזv�����q,�J�]��u��!��͢|�^1�&gt;��۷��&amp;���[�+�^n]�i�������&gt;�����+�X/m����%�A�G��ž ��Z[�1Z}&lt;̝^_��z��L�e:��̥EQ[�v^ ��}��@��K��qk�������#������i�$���t�����ӎuV�����W����j��&gt;٤������0��ߩ����Z*Z�ˌ������x��C�Z�&quot;������^�����{p+�&lt;U��:i���C�������G��O�����{��&apos;h�/	lO�uC��I_;�� 7�&lt;03]�sFs��[JGĔW֞#���Q�MGN�]0� ��?w.p $���7dW��/&quot;v�B�b�&lt;�!�]�8���WLq{�����-W��)�w�</a:t></a:r><a:endParaRPr lang="en-US" sz="1800" dirty="0"/></a:p><a:p><a:pPr indent="0" marL="0"><a:buNone/></a:pPr><a:r><a:rPr lang="en-US" sz="1800" dirty="0"><a:solidFill><a:srgbClr val="000000"/></a:solidFill></a:rPr><a:t>�Q�i#O65_R�;��ke$�&quot;�ES ��( ��( ��(�~�[��ZX�!L$�F���F5�j�b� X��Pv�;Ƞ� � ~��m���� ���I���Q^(AV ������OD%}/_5&quot;�u_S��V��t�[�.�4�=�jD����3ߞ�U�5�|V���K��2+�-}0�I� �EZEIhy=Q]�AEPEPEPEX���ԮE����S���b|����0Օd{�!tܯ{&amp;��*2��@�s�wc�g	W�Sׯ��c=���B猱���W�h_�+&quot;$�/&apos;��������ă����^�c��i��mai�</a:t></a:r><a:endParaRPr lang="en-US" sz="1800" dirty="0"/></a:p><a:p><a:pPr indent="0" marL="0"><a:buNone/></a:pPr><a:r><a:rPr lang="en-US" sz="1800" dirty="0"><a:solidFill><a:srgbClr val="000000"/></a:solidFill></a:rPr><a:t>r#�0��\</a:t></a:r><a:endParaRPr lang="en-US" sz="1800" dirty="0"/></a:p><a:p><a:pPr indent="0" marL="0"><a:buNone/></a:pPr><a:r><a:rPr lang="en-US" sz="1800" dirty="0"><a:solidFill><a:srgbClr val="000000"/></a:solidFill></a:rPr><a:t>�x���Sɼ�B���{�yE���P����n��p02:�5�����i(D�*���  f��$�|1���Z� L�N^C�</a:t></a:r><a:endParaRPr lang="en-US" sz="1800" dirty="0"/></a:p><a:p><a:pPr indent="0" marL="0"><a:buNone/></a:pPr><a:r><a:rPr lang="en-US" sz="1800" dirty="0"><a:solidFill><a:srgbClr val="000000"/></a:solidFill></a:rPr><a:t>�X�:t�p+�|SԼZ^��=���%lI8�&lt;�;w�8���Q�Wv]�N��Wſ�}�C��߹�;��?�c&gt;��w��	�(��AAY6�</a:t></a:r><a:endParaRPr lang="en-US" sz="1800" dirty="0"/></a:p><a:p><a:pPr indent="0" marL="0"><a:buNone/></a:pPr><a:r><a:rPr lang="en-US" sz="1800" dirty="0"><a:solidFill><a:srgbClr val="000000"/></a:solidFill></a:rPr><a:t>(�mÚ�����8�� ���&gt;��ۯ�m%v&quot;���֧y��-,�*�����𵿆�6�Ky(������?_��w�V&gt;��.��~���!���3�z};L�P���ħ�s���rU�͢��1K�_P�+</a:t></a:r><a:endParaRPr lang="en-US" sz="1800" dirty="0"/></a:p><a:p><a:pPr indent="0" marL="0"><a:buNone/></a:pPr><a:r><a:rPr lang="en-US" sz="1800" dirty="0"><a:solidFill><a:srgbClr val="000000"/></a:solidFill></a:rPr><a:t>}���޻(�c�c@T`ڙoo�K�W�&gt;�5s�s@��) QE QE QE QE QE��hKpZ{\$�Jt��fH�9��P�W��K�&gt;��6̟0���ƚbh�?|=���</a:t></a:r><a:endParaRPr lang="en-US" sz="1800" dirty="0"/></a:p><a:p><a:pPr indent="0" marL="0"><a:buNone/></a:pPr><a:r><a:rPr lang="en-US" sz="1800" dirty="0"><a:solidFill><a:srgbClr val="000000"/></a:solidFill></a:rPr><a:t>�ޱ��~�C���O����^U��چ�s�j��O*�9��+����.��5���k�;k�f���9�n�&quot;�&gt;��</a:t></a:r><a:endParaRPr lang="en-US" sz="1800" dirty="0"/></a:p><a:p><a:pPr indent="0" marL="0"><a:buNone/></a:pPr><a:r><a:rPr lang="en-US" sz="1800" dirty="0"><a:solidFill><a:srgbClr val="000000"/></a:solidFill></a:rPr><a:t>�nC�ϛ�O�~#�D��z��rH�·_��&lt;Դ��&quot;&amp;��Kw=7����ں�8�bh�^����Ή��Y���ݿ~������7=&gt;`y�J</a:t></a:r><a:endParaRPr lang="en-US" sz="1800" dirty="0"/></a:p><a:p><a:pPr indent="0" marL="0"><a:buNone/></a:pPr><a:r><a:rPr lang="en-US" sz="1800" dirty="0"><a:solidFill><a:srgbClr val="000000"/></a:solidFill></a:rPr><a:t>[�m]xkƺ���ߣM�s�I�L��OP2FF{�A_�#�&quot;K�H�2��#��ß&lt;K�m��EխWm�����rI�V�ӌW,��x����b��I՝Q���[��~���q����mdG���6K�����$`z�ߥw��]��qm4sA&quot;�I#`���pE`�(�K�g&apos;s��7s��h1+�Q�F��� ?*κ�+�ی�V�V���������~�]���H��J&apos;��jR����Ei/�*�tR�w7sd� ����s;�&lt;q�]T��t��=���*&gt;~����e��拥X[��M*$a��,C�k�k�b�-u�j�:�����24�E`za߰co ���?�gì�i�E�N�p�@d�c!�%</a:t></a:r><a:endParaRPr lang="en-US" sz="1800" dirty="0"/></a:p><a:p><a:pPr indent="0" marL="0"><a:buNone/></a:pPr><a:r><a:rPr lang="en-US" sz="1800" dirty="0"><a:solidFill><a:srgbClr val="000000"/></a:solidFill></a:rPr><a:t>�U��jG+l����-xi�?�k����I�����x��2&apos;�e���c%%s6��o�x��	�U`J�����&quot;��Ŗmc�N�?~�(^�_���|(�T���T:��A�X�,/�U�*�E.,�d_���򑁆*}I#w��+�Z����֋����G�+���L]ڭ��΃� �m,G@�W�U�xn���H�������_�z��kV�	���&quot;�GPώ��5�%y�-�</a:t></a:r><a:endParaRPr lang="en-US" sz="1800" dirty="0"/></a:p><a:p><a:pPr indent="0" marL="0"><a:buNone/></a:pPr><a:r><a:rPr lang="en-US" sz="1800" dirty="0"><a:solidFill><a:srgbClr val="000000"/></a:solidFill></a:rPr><a:t>�+��x6�Z��ֵ;H�,���(�P�����=��Q]s��n�һ&lt;�	�	�3F���� �n�#��Ҽ#�_h~����g�%-����S�n�0#8����_�ڶ�,�m.�m�1�=2������x?Z�&lt;��l�v��D��A*e$ ��!��q�z��UM];2��w�_��#Z\���r�� C�T��O�U�7Z�C2c�J��+i&gt;�򣃇��&quot;M��I1���J��V����i������9��^q��&amp;�Z)9��!���)$q ڨ� Q� �RW-��B��{���)�}����n_�!~�� x���|w������3�.n��t!Gʤs�p��)Ka9${~����6mw���kn�&amp;p�&gt;��&gt;��^-��,���29~�p�Q�y?V�O�k��]gR�/�T���s�4�N�Np������U�/��&gt;��SV�5�����%��~�#g$�v��8����y�H�Fy�TQ����th�i��$ҤQ#&lt;�B� $�=���C�m�j;&amp;��-�8a���?�#ҽ/D�Ε�G�`%#&lt;�4�ӿn�e:ю�(���OpR�[&amp;xal��of?��߯J��;;kX�m!H`�aQ � &gt;��icq{&amp;�#&apos;ՏA��K�hpY�_��9�*�o�I�r��D��4).v�rp����uE,q DQ��Ͳ��(�EPEPEPEPEPEPEPY��%��YG�)�$�O��:(��ѯ-2�&lt;���?�zʸ�����找�r e?��I�7zU��&amp;H���4�� �� �!X�[᎓xL��c!�����&lt;��ǵpڟ�|A�e�����&gt;{S��m�7��6��s�Z�E���)� �Y�Ol�f��=���k�⏙J�V08 �E%}��f��o�`�����ٺ���&apos;��-Ү=���lNB�� �ַ�x�!ŞGW��gS�fi��B�����݃� uƺK�z��ͷ����&amp;�Ԇ����j�HԴћ��uݴ4�R}�CZ)FB�G��p�=�*�)k�ſs�E&amp;1��MwZO���I���i�3̠M�#��h��1�4}o�x��j������&amp;�D��+�J��_ջSPҥi4���9a��f���J���2�ϴ(��l�&apos;����ɇ_�d�s:$�� }:���A�_�</a:t></a:r><a:endParaRPr lang="en-US" sz="1800" dirty="0"/></a:p><a:p><a:pPr indent="0" marL="0"><a:buNone/></a:pPr><a:r><a:rPr lang="en-US" sz="1800" dirty="0"><a:solidFill><a:srgbClr val="000000"/></a:solidFill></a:rPr><a:t>���\죙$��7�k��Vo4&gt;tz�ď�ZX!@ul�h�XS&apos;�a�P3����)V*���g����aQs��䗻GxQO�P��4�v�e�M~mZ�N:{\���$���!W�S�\����#8�քɧ����������䃲`3��\u�W�kzd:��qd]J�c�ruV�g�|�^���Ă����� �m�0���~���CN�~�_C���y-�Kgm2��;č��8Wе����dx�I�-��������Ӡ=9�\��*�RI�b����\_\�!�7L�@3ܞ�����-B����Yܻc8={��o�&gt;&amp;�e��-���ݳ;0�w�����</a:t></a:r><a:endParaRPr lang="en-US" sz="1800" dirty="0"/></a:p><a:p><a:pPr indent="0" marL="0"><a:buNone/></a:pPr><a:r><a:rPr lang="en-US" sz="1800" dirty="0"><a:solidFill><a:srgbClr val="000000"/></a:solidFill></a:rPr><a:t>ڌ,�ɓ�wH����^�L���ss ��8� d��{W�&gt;���5��=&quot;�&amp;;h��9�����8�q�8����[/��^��o�_-&amp;7^X�8���H��禸����������#��C��QZ3��Z-#�J+�믌&gt;6���5H�ѺG�{W�YI�k���&gt;��B���z��2�R�;!� ����a�ՕΏ��h�C��Z��B��Op��{rk��~5x:�T�qw~ĐV�܍�_3o�����a�Փ��`�&gt;&gt;�r�t���r��Ғ;Ч�&gt;�|o�m}Y5-f�X�v4*�8�g&lt;�aO�+�����a�2M)葡f?���8GdKm�Q]-���E����x���&amp;&gt;���J�4�򶧩���c��� �hu&quot;���&lt;ʵ4������ҡ�$�������ײ��4�4:trH1��� x��l�~���F��&quot;�c� d����R��ZW���� ���� �a�c��Kд�</a:t></a:r><a:endParaRPr lang="en-US" sz="1800" dirty="0"/></a:p><a:p><a:pPr indent="0" marL="0"><a:buNone/></a:pPr><a:r><a:rPr lang="en-US" sz="1800" dirty="0"><a:solidFill><a:srgbClr val="000000"/></a:solidFill></a:rPr><a:t>��Q�H�q˞z9&apos;��@���B������q[6���.gq����k	Urܵ�j����L����oY�n8��o�7�!&gt;����UE</a:t></a:r><a:endParaRPr lang="en-US" sz="1800" dirty="0"/></a:p><a:p><a:pPr indent="0" marL="0"><a:buNone/></a:pPr><a:r><a:rPr lang="en-US" sz="1800" dirty="0"><a:solidFill><a:srgbClr val="000000"/></a:solidFill></a:rPr><a:t>�*�� ����č#@���:�E�QE QE QE QE QE QE QE QE QE QE QE �Ut*�O��Q@���&gt;Q��x�?N��?�%�p����񮚊w`p�i7�}�i���ʩ��עTr��	bI �A�&gt;aX��h����v����¹� �ְ���z��D.�@v)r��ױK�i�J1�$b1�t�r�b&quot;ur�?�P��V�5�*&lt;&gt;��/�6����$̆���7��z(ˤ�S�R	� ��ֽ��5v	�,,NH&apos;����j(	6ā��� Z�^B�G�Sx���]�� rDc�&amp;����ڂ[G� I�|*�1�n�e�g w1���85k��|�$RB�%FGU�Sk�zd�E0ı#�GPi�c�\��ub���N����C�6�a����{�� ��]F�X&amp;ӭ�ȸ�b�U��6:� ���xv��z����l�g&quot;� B;����Z¤g��Z=�ú��������q��#ɍ�o�p���:�h�l��h��.���+�ﯧ���4_xv��lY����	G�ӷ� \���ơy-�ܭ,��v�jJ�͡�x+�Rk����i���r;�}O�9���el ��� :yq��U:�.�J-�8��4]V�wA�^J����?A_D�Y�c�|��Z�;�W�i+���?��k���wD���c���󺽺;[�Fc�W��Ո��BQ��q���ԼD��x���{�Rn�H&quot;n�(̃��[�</a:t></a:r><a:endParaRPr lang="en-US" sz="1800" dirty="0"/></a:p><a:p><a:pPr indent="0" marL="0"><a:buNone/></a:pPr><a:r><a:rPr lang="en-US" sz="1800" dirty="0"><a:solidFill><a:srgbClr val="000000"/></a:solidFill></a:rPr><a:t>������&gt;�Ҩ��`�ֽF?_�弨ϣ??�j�~��[��T�������E���9dŢҠbF��G�Ċۆ��X��&quot;�F@ }v1xv�2K	$����劽��1[Ƭ:6џϭf��V8�,n�6�6�8&apos;�����(&lt;7w&amp;���;����k����cYǃ+&lt;͎rv�ӟֵ!�u�I=v�3R�HaEPEPEPEPEPEPEPEPEPEPEPEPEPEPEPEPEPEPEPEPgm!����ՐiӬ��� �#f� �u����&amp;ܟ�O�����z��g�i�Y^Ǿ&amp;��#ve=�� 9ר2�R�`�޹�_C0���Փ�_q��~�XM3x����1�/�n��W</a:t></a:r><a:endParaRPr lang="en-US" sz="1800" dirty="0"/></a:p><a:p><a:pPr indent="0" marL="0"><a:buNone/></a:pPr><a:r><a:rPr lang="en-US" sz="1800" dirty="0"><a:solidFill><a:srgbClr val="000000"/></a:solidFill></a:rPr><a:t>&gt;W� ����w�d�-GUV�����Ѧ�����pk��-������9�n�&quot;S��j�QI&lt;�JY��]�q���p¨��aU@D� � +���4�?6��a�� �R�::؏6l=���&gt;����\햑\XY��i &gt;ъ�T(��T�(�� (�� (�� (�� (�� (�� (�� (�� (�� (�� (�� (�� (�� (�� (�� (�� (�� (�� (�� (�� (�� (�� (�� (�� (�� (�� (�� ���p�[M����xS��W��2=&gt;O�B0�z�����Qp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(��?��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7 0 obj</a:t></a:r><a:endParaRPr lang="en-US" sz="1800" dirty="0"/></a:p><a:p><a:pPr indent="0" marL="0"><a:buNone/></a:pPr><a:r><a:rPr lang="en-US" sz="1800" dirty="0"><a:solidFill><a:srgbClr val="000000"/></a:solidFill></a:rPr><a:t>&lt;&lt;/Type/Font/Subtype/TrueType/Name/F1/BaseFont/BCDEEE+Aptos-Light/Encoding/WinAnsiEncoding/FontDescriptor 8 0 R/FirstChar 32/LastChar 122/Widths 765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8 0 obj</a:t></a:r><a:endParaRPr lang="en-US" sz="1800" dirty="0"/></a:p><a:p><a:pPr indent="0" marL="0"><a:buNone/></a:pPr><a:r><a:rPr lang="en-US" sz="1800" dirty="0"><a:solidFill><a:srgbClr val="000000"/></a:solidFill></a:rPr><a:t>&lt;&lt;/Type/FontDescriptor/FontName/BCDEEE+Aptos-Light/Flags 32/ItalicAngle 0/Ascent 939/Descent -282/CapHeight 939/AvgWidth 547/MaxWidth 1580/FontWeight 300/XHeight 250/StemV 54/FontBBox[ -478 -282 1102 939] /FontFile2 763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9 0 obj</a:t></a:r><a:endParaRPr lang="en-US" sz="1800" dirty="0"/></a:p><a:p><a:pPr indent="0" marL="0"><a:buNone/></a:pPr><a:r><a:rPr lang="en-US" sz="1800" dirty="0"><a:solidFill><a:srgbClr val="000000"/></a:solidFill></a:rPr><a:t>&lt;&lt;/Type/ExtGState/BM/Normal/CA 1&gt;&gt;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10 0 obj</a:t></a:r><a:endParaRPr lang="en-US" sz="1800" dirty="0"/></a:p><a:p><a:pPr indent="0" marL="0"><a:buNone/></a:pPr><a:r><a:rPr lang="en-US" sz="1800" dirty="0"><a:solidFill><a:srgbClr val="000000"/></a:solidFill></a:rPr><a:t>&lt;&lt;/Type/XObject/Subtype/Image/Width 833/Height 1024/ColorSpace/DeviceRGB/BitsPerComponent 8/Filter/DCTDecode/Interpolate true/Length 51860&gt;&gt;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���� JFIF  � �  �� �Exif  MM *                  J       R(       �i       Z       �      �    �       �      A�             �� C 		</a:t></a:r><a:endParaRPr lang="en-US" sz="1800" dirty="0"/></a:p><a:p><a:pPr indent="0" marL="0"><a:buNone/></a:pPr><a:r><a:rPr lang="en-US" sz="1800" dirty="0"><a:solidFill><a:srgbClr val="000000"/></a:solidFill></a:rPr><a:t> $.&apos; &quot;,#(7),01444&apos;9=82&lt;.342�� C			2!!22222222222222222222222222222222222222222222222222��  A&quot; ��           	</a:t></a:r><a:endParaRPr lang="en-US" sz="1800" dirty="0"/></a:p><a:p><a:pPr indent="0" marL="0"><a:buNone/></a:pPr><a:r><a:rPr lang="en-US" sz="1800" dirty="0"><a:solidFill><a:srgbClr val="000000"/></a:solidFill></a:rPr><a:t>�� �   } !1AQa&quot;q2���#B��R��$3br�	</a:t></a:r><a:endParaRPr lang="en-US" sz="1800" dirty="0"/></a:p><a:p><a:pPr indent="0" marL="0"><a:buNone/></a:pPr><a:r><a:rPr lang="en-US" sz="1800" dirty="0"><a:solidFill><a:srgbClr val="000000"/></a:solidFill></a:rPr><a:t>%&amp;&apos;()*456789:CDEFGHIJSTUVWXYZcdefghijstuvwxyz���������������������������������������������������������������������������        	</a:t></a:r><a:endParaRPr lang="en-US" sz="1800" dirty="0"/></a:p><a:p><a:pPr indent="0" marL="0"><a:buNone/></a:pPr><a:r><a:rPr lang="en-US" sz="1800" dirty="0"><a:solidFill><a:srgbClr val="000000"/></a:solidFill></a:rPr><a:t>�� �  w !1AQaq&quot;2�B����	#3R�br�</a:t></a:r><a:endParaRPr lang="en-US" sz="1800" dirty="0"/></a:p><a:p><a:pPr indent="0" marL="0"><a:buNone/></a:pPr><a:r><a:rPr lang="en-US" sz="1800" dirty="0"><a:solidFill><a:srgbClr val="000000"/></a:solidFill></a:rPr><a:t>$4�%�&amp;&apos;()*56789:CDEFGHIJSTUVWXYZcdefghijstuvwxyz��������������������������������������������������������������������������   ? �1� �ߝc� }�:m�C�����{}�:J)�������ާ��E�?sx�tn�Ι�3@�y������?���M���?����_����(�	7�����ƙK@���4oo�m ����G�� �?�6�`;���F�=X�t�J v[��td��Β�����:v���~t�u0{�oΏ1� �ߝ% �c� }�:7�����P����������b�P�����swc��Q@</a:t></a:r><a:endParaRPr lang="en-US" sz="1800" dirty="0"/></a:p><a:p><a:pPr indent="0" marL="0"><a:buNone/></a:pPr><a:r><a:rPr lang="en-US" sz="1800" dirty="0"><a:solidFill><a:srgbClr val="000000"/></a:solidFill></a:rPr><a:t>]�1����?�% �����ѹ��:LQ� ]����ѹ��:LQ� ]���F��?�&amp;)hw7���w7����{y�:M�����Esz�70�6��(�a�� �ߝ.�����(�B�oSF��񤤠b�o�77���(��ާ�{y�:J(w7���F���~t�P�����{� }�:m �1� �Ԟd��4���y�|�|��񢒀���:77��% �����oSM�����ߝ�����Q@���~t�������P�� �ߝ��Ɗ(�c� z�5� �i��&apos;�� �4�c� |�t�(L�}�:O5� �ߝ!�4 ��������?������4������@?���K�� �ߝ0R������ѽ� �ߝ6� v���~t�1� �ߝ� v���~ty�����P����~ty�����P�����Ty�����P���I���ߝ&amp;(� ;s}�:]�����P�����F�����R�����ѽ��:m �����;� }�:J)�v���~tSh�p�(�1h��QE1�QHAIKE0��)�QE�(���	ER)i)h)h���IKL�(��(��(��Z(QE QE(��b�R�EP0��J (��QE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(��AEP ��( ��)�LQKE ��R�@	EP!h����� QE ���� �QE ��� QE�(�� (�b�QH�N��3KE QE QE QE( �R�PQE�J(���QE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(���(��S�b�IH��Q@��IL��E QE �(�EPQE�JZ( �QE0�(��(��(�AE</a:t></a:r><a:endParaRPr lang="en-US" sz="1800" dirty="0"/></a:p><a:p><a:pPr indent="0" marL="0"><a:buNone/></a:pPr><a:r><a:rPr lang="en-US" sz="1800" dirty="0"><a:solidFill><a:srgbClr val="000000"/></a:solidFill></a:rPr><a:t> Z(��</a:t></a:r><a:endParaRPr lang="en-US" sz="1800" dirty="0"/></a:p><a:p><a:pPr indent="0" marL="0"><a:buNone/></a:pPr><a:r><a:rPr lang="en-US" sz="1800" dirty="0"><a:solidFill><a:srgbClr val="000000"/></a:solidFill></a:rPr><a:t>(�������E% -�� Rb���Q�(��(��▊ )i)h ����</a:t></a:r><a:endParaRPr lang="en-US" sz="1800" dirty="0"/></a:p><a:p><a:pPr indent="0" marL="0"><a:buNone/></a:pPr><a:r><a:rPr lang="en-US" sz="1800" dirty="0"><a:solidFill><a:srgbClr val="000000"/></a:solidFill></a:rPr><a:t>JZ)�ih�����Z (����Z) ���PEPQE QE(�� (�� (�� JZJZ (�� (�� J(��Q@!�S�S���EP���@QE 6�(�I�Z((��� Q�( �Q@(�� �QE 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(�� )h��</a:t></a:r><a:endParaRPr lang="en-US" sz="1800" dirty="0"/></a:p><a:p><a:pPr indent="0" marL="0"><a:buNone/></a:pPr><a:r><a:rPr lang="en-US" sz="1800" dirty="0"><a:solidFill><a:srgbClr val="000000"/></a:solidFill></a:rPr><a:t>(���Z((�PEP�E QE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(��AIKE1�%�))i(i@�</a:t></a:r><a:endParaRPr lang="en-US" sz="1800" dirty="0"/></a:p><a:p><a:pPr indent="0" marL="0"><a:buNone/></a:pPr><a:r><a:rPr lang="en-US" sz="1800" dirty="0"><a:solidFill><a:srgbClr val="000000"/></a:solidFill></a:rPr><a:t>( ��(1F)h��(��(���Ph�� (����)h �����(��ZJ (�� J(���JZ@QE QE�(��(��(��(��(��(���) QE QE PE@��)�QE �(��Q@E%:��J(��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)�PiE-\�N��R�E </a:t></a:r><a:endParaRPr lang="en-US" sz="1800" dirty="0"/></a:p><a:p><a:pPr indent="0" marL="0"><a:buNone/></a:pPr><a:r><a:rPr lang="en-US" sz="1800" dirty="0"><a:solidFill><a:srgbClr val="000000"/></a:solidFill></a:rPr><a:t>(���(�EPKIK@Q@%- �QE ��� QEJu��)i)h)h���)� �ZZ(���� (���b��LS1J)@�</a:t></a:r><a:endParaRPr lang="en-US" sz="1800" dirty="0"/></a:p><a:p><a:pPr indent="0" marL="0"><a:buNone/></a:pPr><a:r><a:rPr lang="en-US" sz="1800" dirty="0"><a:solidFill><a:srgbClr val="000000"/></a:solidFill></a:rPr><a:t>@3��)1LC1F)���h�at7b�ǭ!e�&gt;VBQJ</a:t></a:r><a:endParaRPr lang="en-US" sz="1800" dirty="0"/></a:p><a:p><a:pPr indent="0" marL="0"><a:buNone/></a:pPr><a:r><a:rPr lang="en-US" sz="1800" dirty="0"><a:solidFill><a:srgbClr val="000000"/></a:solidFill></a:rPr><a:t>��Η�Q���m�{ъV`7��1I�C��⛊ m%;b�EPEPEP�QE -QH�(�aEPb�R�@	EPEPEPEPI�Z((��@QE QE Q�1L�N�� (��@QE QE RKE0EP����EPEPEPEPKH)i�QE QE �� QE(��RR�R�Q@Q@��( ��(��)h(�-����-1.(�O��1Y���Ⱦ�S�atV��E�8��7�Ԃ��zB�R3N�WfP ���5:[J�����1���u�@W)/��&apos;ء�2� \ՌR�!K;q�7�R}�c�O��S��V �t���#�H?�&quot;�E�q*h�O���S�-+����g�)���� �0&gt;�.(��\��z3�`j&amp;��2�)�b�▁��k4}P���Qla�\��Vȥ�@�0~S�X]��We=�d���|�ڀ����z[	��ǷU�(2���&quot;��F�&amp;)1H�EI�n)mQ@Q@�� QKI@ERRb�� J)h���( ��( ��( �����(�ъ(�0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(��b�� J(��Q@��)�QE �(��@QE QE Q@��Z)����R�EPEP!i)h��)( ����EP�QN�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)h��������� �����J\U��d|!����`���?�ni�W(Em,�*�Sݸ��Xģ.7�~�`�4��;�z���v�*#&amp;)�u Li��@g���􀵼z�y�L��M���(�֨y���g� ^�@��Tw�ѿހ/��}h��֨o&gt;���� _�B���k?q���}h� ��&lt;U-����)|Ū[�8=!ܺZ�$������KPy�� �Z)��h�,E%�2d��ޢ��g$\��}@���@4��HV��4�|��S�ȁ��#�ҁ��SH�S�B*2�#&quot;��)� �QE QE QK@��(���R�(���( ��) QE(��QE QE QE QE %QH�(��(��</a:t></a:r><a:endParaRPr lang="en-US" sz="1800" dirty="0"/></a:p><a:p><a:pPr indent="0" marL="0"><a:buNone/></a:pPr><a:r><a:rPr lang="en-US" sz="1800" dirty="0"><a:solidFill><a:srgbClr val="000000"/></a:solidFill></a:rPr><a:t>(��4��h����@QE QE -QL�(��(�AKE%0</a:t></a:r><a:endParaRPr lang="en-US" sz="1800" dirty="0"/></a:p><a:p><a:pPr indent="0" marL="0"><a:buNone/></a:pPr><a:r><a:rPr lang="en-US" sz="1800" dirty="0"><a:solidFill><a:srgbClr val="000000"/></a:solidFill></a:rPr><a:t>Z(�R�S���S���N��</a:t></a:r><a:endParaRPr lang="en-US" sz="1800" dirty="0"/></a:p><a:p><a:pPr indent="0" marL="0"><a:buNone/></a:pPr><a:r><a:rPr lang="en-US" sz="1800" dirty="0"><a:solidFill><a:srgbClr val="000000"/></a:solidFill></a:rPr><a:t>(�������.)إ�Rԑ��qܞ�z+d�p��ER@�Z+&apos;��s�Z�B&gt;E�OZVz���1�SA��/�D����K�Q4��Y�9��S@Zj��U˓ތ�&quot;c%7q��K@���6�B�2i��@��:�N��3M� ���h� &gt;�m- ;4��t�@;4�i����Nj:3L	�B*Q-T�n�eŐuSW�LP�L�bAO&quot;�</a:t></a:r><a:endParaRPr lang="en-US" sz="1800" dirty="0"/></a:p><a:p><a:pPr indent="0" marL="0"><a:buNone/></a:pPr><a:r><a:rPr lang="en-US" sz="1800" dirty="0"><a:solidFill><a:srgbClr val="000000"/></a:solidFill></a:rPr><a:t>@q��#Ҩ�X���qW� �#�������n�L0���Y��	-�?�z}i��n*R)�R�(� QE QE QE- RQ@�-%- �QE 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(����� mQ@S� ��) �QE0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(�����(�- QJh �S���(��)h ����	� ��=Q����=��ڹ�۾o���jX-�3��� �)�B�� (�*6�TO&apos;j����LD�(�Znj��P������֢2g�E�4����vi7Ty���Q�h��:�Q杚 u�4� ��e:�KM� �KIK@E&amp;ih �.i(��6���QE-0�AKH4f�(�isL�`H�Y1P</a:t></a:r><a:endParaRPr lang="en-US" sz="1800" dirty="0"/></a:p><a:p><a:pPr indent="0" marL="0"><a:buNone/></a:pPr><a:r><a:rPr lang="en-US" sz="1800" dirty="0"><a:solidFill><a:srgbClr val="000000"/></a:solidFill></a:rPr><a:t>Z ����T��VL</a:t></a:r><a:endParaRPr lang="en-US" sz="1800" dirty="0"/></a:p><a:p><a:pPr indent="0" marL="0"><a:buNone/></a:pPr><a:r><a:rPr lang="en-US" sz="1800" dirty="0"><a:solidFill><a:srgbClr val="000000"/></a:solidFill></a:rPr><a:t>.�3LV�LE;� ��K��³ʊ��C5�sF�Ԇb�L�Y�&amp;���BE GE)��0��( ��( ��(i(��bb�ZJ@QE QE R�@	EPEPEPE% QE�mQL�(���R�ERh��`QE QE1R� ���`(��E :�(��R�@Q@8</a:t></a:r><a:endParaRPr lang="en-US" sz="1800" dirty="0"/></a:p><a:p><a:pPr indent="0" marL="0"><a:buNone/></a:pPr><a:r><a:rPr lang="en-US" sz="1800" dirty="0"><a:solidFill><a:srgbClr val="000000"/></a:solidFill></a:rPr><a:t>Ju1 ���6��)��&apos;�C��_�:��_��v���ǩ�b���@�*���֘��^�VI�&amp;��R�zN��w�#�W2�3y���a��uC��q����0R�$��P(�i��8RԴ�Z u(4�Z u-%�KIK@</a:t></a:r><a:endParaRPr lang="en-US" sz="1800" dirty="0"/></a:p><a:p><a:pPr indent="0" marL="0"><a:buNone/></a:pPr><a:r><a:rPr lang="en-US" sz="1800" dirty="0"><a:solidFill><a:srgbClr val="000000"/></a:solidFill></a:rPr><a:t>)i)�J(sFi3Fh�Zm-!�h�</a:t></a:r><a:endParaRPr lang="en-US" sz="1800" dirty="0"/></a:p><a:p><a:pPr indent="0" marL="0"><a:buNone/></a:pPr><a:r><a:rPr lang="en-US" sz="1800" dirty="0"><a:solidFill><a:srgbClr val="000000"/></a:solidFill></a:rPr><a:t>`8Q@��</a:t></a:r><a:endParaRPr lang="en-US" sz="1800" dirty="0"/></a:p><a:p><a:pPr indent="0" marL="0"><a:buNone/></a:pPr><a:r><a:rPr lang="en-US" sz="1800" dirty="0"><a:solidFill><a:srgbClr val="000000"/></a:solidFill></a:rPr><a:t>1KE b�R�KEp4��E*�*U��Ӆ [&quot;����R��E�W�eB�2��.mZN2���h 0���#�&quot;�~���D&apos;q�TM&quot;�QKE �ZZ m(�� )1KE %-% QE-�Z)</a:t></a:r><a:endParaRPr lang="en-US" sz="1800" dirty="0"/></a:p><a:p><a:pPr indent="0" marL="0"><a:buNone/></a:pPr><a:r><a:rPr lang="en-US" sz="1800" dirty="0"><a:solidFill><a:srgbClr val="000000"/></a:solidFill></a:rPr><a:t>(���(��(��(��(���) QE �(����) R�</a:t></a:r><a:endParaRPr lang="en-US" sz="1800" dirty="0"/></a:p><a:p><a:pPr indent="0" marL="0"><a:buNone/></a:pPr><a:r><a:rPr lang="en-US" sz="1800" dirty="0"><a:solidFill><a:srgbClr val="000000"/></a:solidFill></a:rPr><a:t>Z`QE</a:t></a:r><a:endParaRPr lang="en-US" sz="1800" dirty="0"/></a:p><a:p><a:pPr indent="0" marL="0"><a:buNone/></a:pPr><a:r><a:rPr lang="en-US" sz="1800" dirty="0"><a:solidFill><a:srgbClr val="000000"/></a:solidFill></a:rPr><a:t>(��(�AJ))E QN�Ө����� )i)h1J(�; �R�՛kS)�|��ޘ����0����rY$҄�4���&amp;���T����e�ި�7=i�4����f�2{�w����&lt;Ӂ�	&lt;TB�!�\��J(LӅF8R¤��@�</a:t></a:r><a:endParaRPr lang="en-US" sz="1800" dirty="0"/></a:p><a:p><a:pPr indent="0" marL="0"><a:buNone/></a:pPr><a:r><a:rPr lang="en-US" sz="1800" dirty="0"><a:solidFill><a:srgbClr val="000000"/></a:solidFill></a:rPr><a:t>m8PN�p���Z ZZ)E --%- QF(P.)qH R�@)�P�N�</a:t></a:r><a:endParaRPr lang="en-US" sz="1800" dirty="0"/></a:p><a:p><a:pPr indent="0" marL="0"><a:buNone/></a:pPr><a:r><a:rPr lang="en-US" sz="1800" dirty="0"><a:solidFill><a:srgbClr val="000000"/></a:solidFill></a:rPr><a:t>x_j n(�?m8</a:t></a:r><a:endParaRPr lang="en-US" sz="1800" dirty="0"/></a:p><a:p><a:pPr indent="0" marL="0"><a:buNone/></a:pPr><a:r><a:rPr lang="en-US" sz="1800" dirty="0"><a:solidFill><a:srgbClr val="000000"/></a:solidFill></a:rPr><a:t> f�I��m.� �i�.�j]��(�K�ړa��t�!SM� F(&quot;�OS�L��2ez�05TSձL=Fⲯ-&lt;��1������VS���9�*����r�&apos;��UZ6�(�EPEPEPIKE %-% �QE!�EPE- �QE ��� QE�(�� (�� (�� - ��KIKLAE%- %-PEP��� )i)h ��� )�RE��T�DҾ��O� &gt;�9��SW�p���#� ��~��=�RD�,��y���=�&lt;�\��B%�s�5�&amp;��rh�@n�P���R2Pj@j%4�i(�</a:t></a:r><a:endParaRPr lang="en-US" sz="1800" dirty="0"/></a:p><a:p><a:pPr indent="0" marL="0"><a:buNone/></a:pPr><a:r><a:rPr lang="en-US" sz="1800" dirty="0"><a:solidFill><a:srgbClr val="000000"/></a:solidFill></a:rPr><a:t>�S�$�M� p�</a:t></a:r><a:endParaRPr lang="en-US" sz="1800" dirty="0"/></a:p><a:p><a:pPr indent="0" marL="0"><a:buNone/></a:pPr><a:r><a:rPr lang="en-US" sz="1800" dirty="0"><a:solidFill><a:srgbClr val="000000"/></a:solidFill></a:rPr><a:t>`�) �OJ�*�	�s@�K�:�4���$�Q�Mb���H�b�:����F�ߐɣp��4ȣ�QB��^w7��$}�Zf�z{6�-6�����Mtqg��[�i�~@Ur1s�uE�&amp;�uI�܋��:#�w�2j� ?�����|-�ݜ��Z�����;�9E�z���^QPz�T&amp;�4q.�c�k�_�k�_�Lۧ3L޲����Z�ᭊ�����AO�\�ܞ2�����h�]��0x�F&lt;i� ���U�ݞ�c�O?�OX������� 	��� C�� ��� �M��� )�ط��?Ʋ��{� �1� �5�3�o�a��)r��:8�C��N���)��n=RG���}��_hzA��JO���h��Q��.�:���]</a:t></a:r><a:endParaRPr lang="en-US" sz="1800" dirty="0"/></a:p><a:p><a:pPr indent="0" marL="0"><a:buNone/></a:pPr><a:r><a:rPr lang="en-US" sz="1800" dirty="0"><a:solidFill><a:srgbClr val="000000"/></a:solidFill></a:rPr><a:t>1 5�� ��jV�6׷p��˝�������{�Q�2����.Q��jÖ�Ǩ�?I�^(���-������2H�*�xݢ� ��</a:t></a:r><a:endParaRPr lang="en-US" sz="1800" dirty="0"/></a:p><a:p><a:pPr indent="0" marL="0"><a:buNone/></a:pPr><a:r><a:rPr lang="en-US" sz="1800" dirty="0"><a:solidFill><a:srgbClr val="000000"/></a:solidFill></a:rPr><a:t>�/���~��X��lI#q���z�O�r0A����ܺ���H��]-��$�K{��#=7?JVe&amp;��s�%#�kV�\����M 4��J\Sc�9Q�g��� ��u ݾ��KK��+�&quot;�V��Q�`��h�&quot;�@K�m�	b�G����4i�dB�2�`�Ź�6�m����V�=,�%�EpzCL~�|��R28��C</a:t></a:r><a:endParaRPr lang="en-US" sz="1800" dirty="0"/></a:p><a:p><a:pPr indent="0" marL="0"><a:buNone/></a:pPr><a:r><a:rPr lang="en-US" sz="1800" dirty="0"><a:solidFill><a:srgbClr val="000000"/></a:solidFill></a:rPr><a:t>(���\Q� J(��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(����� Z(��b�E�J(��</a:t></a:r><a:endParaRPr lang="en-US" sz="1800" dirty="0"/></a:p><a:p><a:pPr indent="0" marL="0"><a:buNone/></a:pPr><a:r><a:rPr lang="en-US" sz="1800" dirty="0"><a:solidFill><a:srgbClr val="000000"/></a:solidFill></a:rPr><a:t>(��KIKC ���� QKE R�@R� (������� Z(��</a:t></a:r><a:endParaRPr lang="en-US" sz="1800" dirty="0"/></a:p><a:p><a:pPr indent="0" marL="0"><a:buNone/></a:pPr><a:r><a:rPr lang="en-US" sz="1800" dirty="0"><a:solidFill><a:srgbClr val="000000"/></a:solidFill></a:rPr><a:t>uPE- ��)��( �h���E-NZ҆1o��j8q�\p:{�wq���T��^�|�����ޤ��ޱ�n9�Ub��u�4�5�d�j-�����@&lt;C&apos;����C&apos;���ZC%�Q�L�ME:�n+?T��4{s=��p��Y�o��i6�p*���pD�K*&quot;�� �pמ4յR��Lnx7_*�p�O�Um���r�ο-�g&quot;2q�qB�`䑯}��&amp;7h�ڔ��e��&lt;VT��2֎-b���#��6O��]���;�R% �V�6QC�P­$��g�����Rm���yv�䇐����tZoí2�AH�w|-w+�E�����g�Z�/�/�W��L,W[8�E_ʤ[t�?*��Wc�`�=)�%�R��4zR���Z g���ҝJ(�Z�Q�!�?*�S�b���?*F��~�?*��2�.;#&quot;]</a:t></a:r><a:endParaRPr lang="en-US" sz="1800" dirty="0"/></a:p><a:p><a:pPr indent="0" marL="0"><a:buNone/></a:pPr><a:r><a:rPr lang="en-US" sz="1800" dirty="0"><a:solidFill><a:srgbClr val="000000"/></a:solidFill></a:rPr><a:t>�A�k�U	�%e&amp;t��WP�;mTy������7�&gt;��/Q�Y=��-�K��@�O�^��S^~��7qr�&gt;rx�B ����� �C�װ����u{Y�ٺe�h�� xt�k�.t{i��O�W)�x���K�b)�1j��{C|K=��� �Ae�FK��ב�x�E���.&apos;�|��G��*8|[����֬&gt;��4k���?�K�JI�� oy��9�lՊ���zn�s��K������5�i�(�Ex��f%]u:�Z�[� x6{g�Vs@)1KF(6\�P��բ)�@h�0j: (���EO�Z���@����ރ��8�ұ�~7�g���A���&gt;��P��E!�Q@��( ��( ��Z J(���N���(�1(�� (�� (�� J)h���) �QE0</a:t></a:r><a:endParaRPr lang="en-US" sz="1800" dirty="0"/></a:p><a:p><a:pPr indent="0" marL="0"><a:buNone/></a:pPr><a:r><a:rPr lang="en-US" sz="1800" dirty="0"><a:solidFill><a:srgbClr val="000000"/></a:solidFill></a:rPr><a:t>Z(����� ��( �QE �R�QKE &amp;(�;��E%:�R��@���**ҷA��nM4Y�GQ�b�O֬�O�y�ۜg������;���Z[۬��RM0-o�+Uez�M Y�SU�ԠԔNJ���S�!����� ����a���G�9�x��9�j�ZM�\��E+դlW5�����������u	� h�&gt;±t�^k�����.s�V���*�Y�����e�j���(x�\��� )4�Iqu��^y.�s���?</a:t></a:r><a:endParaRPr lang="en-US" sz="1800" dirty="0"/></a:p><a:p><a:pPr indent="0" marL="0"><a:buNone/></a:pPr><a:r><a:rPr lang="en-US" sz="1800" dirty="0"><a:solidFill><a:srgbClr val="000000"/></a:solidFill></a:rPr><a:t>�,��k(���{V��^��$���zL�&quot;�{V�ƫ��p���QE%(4�:�IJ(Դ�����E:�N�ihii(�b��R�!*!R</a:t></a:r><a:endParaRPr lang="en-US" sz="1800" dirty="0"/></a:p><a:p><a:pPr indent="0" marL="0"><a:buNone/></a:pPr><a:r><a:rPr lang="en-US" sz="1800" dirty="0"><a:solidFill><a:srgbClr val="000000"/></a:solidFill></a:rPr><a:t>J�jaP��� )��N�b��R��B�����+Mg�Eaj^����� ���������7i����&apos;��o��-�xP�����ƾ�x��\��[MNݔĹ=Ȧ�ɳG�x��U�]�����2{�Ws���V+ϕ�� ��w�����}�I�Ki��4}��Z��x�:�k�w�uf�#�� ����b�$�&gt;�VWP����&quot;�^{�k7Zs.��	�i��v�~�o�ž#��̧��(�IKE 0�*L}*�5�#ր)�R:`�t(�� �6��	#*܂0ET��s�P3*hL2�g�C�*3�j���@$Q� �;�U60��-�LQ�Z( �ө� QE- RQ@-PQE%</a:t></a:r><a:endParaRPr lang="en-US" sz="1800" dirty="0"/></a:p><a:p><a:pPr indent="0" marL="0"><a:buNone/></a:pPr><a:r><a:rPr lang="en-US" sz="1800" dirty="0"><a:solidFill><a:srgbClr val="000000"/></a:solidFill></a:rPr><a:t>(��Q@Q@Q@	ERh��`-</a:t></a:r><a:endParaRPr lang="en-US" sz="1800" dirty="0"/></a:p><a:p><a:pPr indent="0" marL="0"><a:buNone/></a:pPr><a:r><a:rPr lang="en-US" sz="1800" dirty="0"><a:solidFill><a:srgbClr val="000000"/></a:solidFill></a:rPr><a:t>( ��Zb�)� QE ���� Q�)h ��� Z(��������^MOy63RD�����ɬ{ɎO5H�T���k����օ��s\���X�Z&quot;^i��z��-օ&lt;��&quot;�*u5QMN�RYeML��)���0</a:t></a:r><a:endParaRPr lang="en-US" sz="1800" dirty="0"/></a:p><a:p><a:pPr indent="0" marL="0"><a:buNone/></a:pPr><a:r><a:rPr lang="en-US" sz="1800" dirty="0"><a:solidFill><a:srgbClr val="000000"/></a:solidFill></a:rPr><a:t>94��Mk��kN�|���3IfĒ���hk:֝�(���@� ���GsR��.����i�Hc@K3���ڶ��K����:&gt;v�p&gt;Y&apos;�迩���S񶢷ڲ�VHs�xսMwVVP�B�ƀ 1M!6g�&gt;�ѭV+xUq��[�G SA�T!�f��Z@:��K@����p�</a:t></a:r><a:endParaRPr lang="en-US" sz="1800" dirty="0"/></a:p><a:p><a:pPr indent="0" marL="0"><a:buNone/></a:pPr><a:r><a:rPr lang="en-US" sz="1800" dirty="0"><a:solidFill><a:srgbClr val="000000"/></a:solidFill></a:rPr><a:t>e:��p���E8Sihi��QE�u�� ���</a:t></a:r><a:endParaRPr lang="en-US" sz="1800" dirty="0"/></a:p><a:p><a:pPr indent="0" marL="0"><a:buNone/></a:pPr><a:r><a:rPr lang="en-US" sz="1800" dirty="0"><a:solidFill><a:srgbClr val="000000"/></a:solidFill></a:rPr><a:t> u&lt;e�&apos;CS������i�T���KM�@Q@�p��-�y�CuWEl���O|8����&quot;�L</a:t></a:r><a:endParaRPr lang="en-US" sz="1800" dirty="0"/></a:p><a:p><a:pPr indent="0" marL="0"><a:buNone/></a:pPr><a:r><a:rPr lang="en-US" sz="1800" dirty="0"><a:solidFill><a:srgbClr val="000000"/></a:solidFill></a:rPr><a:t>���H�A�*��K�T|�c����l���I���{z�j�}3WIa�� N�Y!q�t&lt;c]��k�۾+�x�Ŗ��]FI�ў՛������������&apos;F�b�c�Y�g�l�SE�a�m��4��;��5�����&quot;7 L���PY�E�Z`F땪̤�Fj#�@W���C@����(�q�x������\q�~��`�z�[�Y@�:�)�̢�) ��( ��(�QE ��PKIK@�������@%�PQE QE QE QE(��(��(�!h���</a:t></a:r><a:endParaRPr lang="en-US" sz="1800" dirty="0"/></a:p><a:p><a:pPr indent="0" marL="0"><a:buNone/></a:pPr><a:r><a:rPr lang="en-US" sz="1800" dirty="0"><a:solidFill><a:srgbClr val="000000"/></a:solidFill></a:rPr><a:t>(�� P(</a:t></a:r><a:endParaRPr lang="en-US" sz="1800" dirty="0"/></a:p><a:p><a:pPr indent="0" marL="0"><a:buNone/></a:pPr><a:r><a:rPr lang="en-US" sz="1800" dirty="0"><a:solidFill><a:srgbClr val="000000"/></a:solidFill></a:rPr><a:t> Z(�P</a:t></a:r><a:endParaRPr lang="en-US" sz="1800" dirty="0"/></a:p><a:p><a:pPr indent="0" marL="0"><a:buNone/></a:pPr><a:r><a:rPr lang="en-US" sz="1800" dirty="0"><a:solidFill><a:srgbClr val="000000"/></a:solidFill></a:rPr><a:t>p���ASZ��N���ɨj��쁤?���M ��p</a:t></a:r><a:endParaRPr lang="en-US" sz="1800" dirty="0"/></a:p><a:p><a:pPr indent="0" marL="0"><a:buNone/></a:pPr><a:r><a:rPr lang="en-US" sz="1800" dirty="0"><a:solidFill><a:srgbClr val="000000"/></a:solidFill></a:rPr><a:t>�ҹ����5�}7&apos;�����nj�3f^�q���v�\��_�g&lt;�$�n�d�������2�IH����Z��S����Qz-�2��Һ�F��I(ɪ~�ʁ4�&apos;޷5�r��:$���|�1k��c�@�MKc+x��v�~�p�!�ol�~f��޸;� �Z��|D��� ,-�� ^�_zv��^�Z�x�_��~�����Z�T\</a:t></a:r><a:endParaRPr lang="en-US" sz="1800" dirty="0"/></a:p><a:p><a:pPr indent="0" marL="0"><a:buNone/></a:pPr><a:r><a:rPr lang="en-US" sz="1800" dirty="0"><a:solidFill><a:srgbClr val="000000"/></a:solidFill></a:rPr><a:t>ł�@�� T��@��1�N�Zx���</a:t></a:r><a:endParaRPr lang="en-US" sz="1800" dirty="0"/></a:p><a:p><a:pPr indent="0" marL="0"><a:buNone/></a:pPr><a:r><a:rPr lang="en-US" sz="1800" dirty="0"><a:solidFill><a:srgbClr val="000000"/></a:solidFill></a:rPr><a:t>v(i)� </a:t></a:r><a:endParaRPr lang="en-US" sz="1800" dirty="0"/></a:p><a:p><a:pPr indent="0" marL="0"><a:buNone/></a:pPr><a:r><a:rPr lang="en-US" sz="1800" dirty="0"><a:solidFill><a:srgbClr val="000000"/></a:solidFill></a:rPr><a:t>p�Ө��m:��(</a:t></a:r><a:endParaRPr lang="en-US" sz="1800" dirty="0"/></a:p><a:p><a:pPr indent="0" marL="0"><a:buNone/></a:pPr><a:r><a:rPr lang="en-US" sz="1800" dirty="0"><a:solidFill><a:srgbClr val="000000"/></a:solidFill></a:rPr><a:t> 8P(</a:t></a:r><a:endParaRPr lang="en-US" sz="1800" dirty="0"/></a:p><a:p><a:pPr indent="0" marL="0"><a:buNone/></a:pPr><a:r><a:rPr lang="en-US" sz="1800" dirty="0"><a:solidFill><a:srgbClr val="000000"/></a:solidFill></a:rPr><a:t>@8R�AJ)��S���-QH��K@ǃR�j</a:t></a:r><a:endParaRPr lang="en-US" sz="1800" dirty="0"/></a:p><a:p><a:pPr indent="0" marL="0"><a:buNone/></a:pPr><a:r><a:rPr lang="en-US" sz="1800" dirty="0"><a:solidFill><a:srgbClr val="000000"/></a:solidFill></a:rPr><a:t>�N-)��P�f� %�T`���J(�RQ@Fi3K@Ţ�Z ��0&lt;W5�/[�֬��pq]I��4�%��2��^��}^K�4o$����.��Z�4-rJ�KN��\�5�#����F�7c����R��|�=ժ3Z�ؚ�q�=�}P&apos;m�~��&amp;�o� N�y}}�j�[C�c��SL�*��y�׫i�Z��ʼ0:���:k</a:t></a:r><a:endParaRPr lang="en-US" sz="1800" dirty="0"/></a:p><a:p><a:pPr indent="0" marL="0"><a:buNone/></a:pPr><a:r><a:rPr lang="en-US" sz="1800" dirty="0"><a:solidFill><a:srgbClr val="000000"/></a:solidFill></a:rPr><a:t>\�@�\sQU�\��F(�QEY��R��#�Ա6�2�ʙ����W�(�c�w�O��(��QE ����b�� )��m QK@�����J(h��C</a:t></a:r><a:endParaRPr lang="en-US" sz="1800" dirty="0"/></a:p><a:p><a:pPr indent="0" marL="0"><a:buNone/></a:pPr><a:r><a:rPr lang="en-US" sz="1800" dirty="0"><a:solidFill><a:srgbClr val="000000"/></a:solidFill></a:rPr><a:t>JZJ (�� Z(��</a:t></a:r><a:endParaRPr lang="en-US" sz="1800" dirty="0"/></a:p><a:p><a:pPr indent="0" marL="0"><a:buNone/></a:pPr><a:r><a:rPr lang="en-US" sz="1800" dirty="0"><a:solidFill><a:srgbClr val="000000"/></a:solidFill></a:rPr><a:t>))���S���- ������</a:t></a:r><a:endParaRPr lang="en-US" sz="1800" dirty="0"/></a:p><a:p><a:pPr indent="0" marL="0"><a:buNone/></a:pPr><a:r><a:rPr lang="en-US" sz="1800" dirty="0"><a:solidFill><a:srgbClr val="000000"/></a:solidFill></a:rPr><a:t>� �R�P��E�աpDP���˾�:|��� &quot;�P���	�c_����SR���kkQ���Ԯ&gt;�5�3fe��c�g�ɢyw5D �(�:���j`ԆY]�4���eu;G�ciOx����׫��zYZ,j�rqP�Cf��J�丸�a��w;�@+� ���f�� բe���&gt;��&quot;� �F�?�Y�����#�m�L���.g�����V�0  ��b� ���G�Pj��x��J��(ɩ@�/Z����F𽰛Z��԰�C�����H,j��R6s�Vo���&gt;=��-E�}./�y� � ~f�c�W���d��.R� ,��</a:t></a:r><a:endParaRPr lang="en-US" sz="1800" dirty="0"/></a:p><a:p><a:pPr indent="0" marL="0"><a:buNone/></a:pPr><a:r><a:rPr lang="en-US" sz="1800" dirty="0"><a:solidFill><a:srgbClr val="000000"/></a:solidFill></a:rPr><a:t>��	��4���&gt;���,4�Υ����h�T?�9�v��g��[��!��I?P��k����Y�f=I9&amp;�.�d}4�|̓�̾�k ����:Ι��}�K����g�B:��</a:t></a:r><a:endParaRPr lang="en-US" sz="1800" dirty="0"/></a:p><a:p><a:pPr indent="0" marL="0"><a:buNone/></a:pPr><a:r><a:rPr lang="en-US" sz="1800" dirty="0"><a:solidFill><a:srgbClr val="000000"/></a:solidFill></a:rPr><a:t>��{I�ky^9���W�xs^���K�;]KA&amp;�*;�|��Tq�uȧq���Q����+�(.�9�x�D&gt;��G󩩙��(�����B��R��H)E --%- ����-8u�ӇZ �T��&lt;X�* MJ�����$�M$����`(�&amp;���^	���|A���7�~h�W�|@��{��&amp;�Ԗ�[�QFq��2?�=@&lt;�I�=&amp;;=&amp;�-�����c�Os�i�ؤ�N������~�� ��_��߰���Qwiڥ��� ��� #^p5	����{�k6�Fе�w�X���x�#� �K���q`��h�㖚p�#�&apos;[�tݣ�H����@�����Ş#ғ�&gt;�v�z�f�MʏS;_�s�SfRi�z��m�Z/�Ι�Gİ7�,G�d8a��٠�(�2�0k����֬dV��\WgQ�t �Nĵs�H�����ά�l�Q���{�׬�Ѵ�+�5��&lt;05c�����d&gt;P;�$</a:t></a:r><a:endParaRPr lang="en-US" sz="1800" dirty="0"/></a:p><a:p><a:pPr indent="0" marL="0"><a:buNone/></a:pPr><a:r><a:rPr lang="en-US" sz="1800" dirty="0"><a:solidFill><a:srgbClr val="000000"/></a:solidFill></a:rPr><a:t>�o�w&gt;�O��&gt;S�Yc�ߡ����(�T	����x�`Icl��R��=p�/��o���&apos;���H*�PP�(�5f��eh�%8�%8i��%���n;��?</a:t></a:r><a:endParaRPr lang="en-US" sz="1800" dirty="0"/></a:p><a:p><a:pPr indent="0" marL="0"><a:buNone/></a:pPr><a:r><a:rPr lang="en-US" sz="1800" dirty="0"><a:solidFill><a:srgbClr val="000000"/></a:solidFill></a:rPr><a:t>ʭ��FdȾ\���$P23A���aEPEPEPAQ@�����Z((�� Z(���PQEZ(��</a:t></a:r><a:endParaRPr lang="en-US" sz="1800" dirty="0"/></a:p><a:p><a:pPr indent="0" marL="0"><a:buNone/></a:pPr><a:r><a:rPr lang="en-US" sz="1800" dirty="0"><a:solidFill><a:srgbClr val="000000"/></a:solidFill></a:rPr><a:t>Z)@�KIK@R� JZ(��S�)h�O�M��=q��P&quot;����Z�(�]���U�m���e��y5���o4��dl�}1\e�ݻ^�[D��T���۸�R�&amp;�����[}c]�d���U�����Q����n���I�5���e����k���,y���dЧ��?=jE&lt;�,���L�</a:t></a:r><a:endParaRPr lang="en-US" sz="1800" dirty="0"/></a:p><a:p><a:pPr indent="0" marL="0"><a:buNone/></a:pPr><a:r><a:rPr lang="en-US" sz="1800" dirty="0"><a:solidFill><a:srgbClr val="000000"/></a:solidFill></a:rPr><a:t>9&apos;�UWI�=-�+�vS��I���;F֫q&quot;��sK�v[+��=����LP��Y �����Et��i�s&lt;���e�v�I�:�L���u�K�+-�	m� �V��~����z#CL���t�l�\G����VTo&amp;M45hF��ӅD5&quot;Ұ�EO$�;��=��i��̖VS\ #��I�&quot;��&apos;���(�h�!�mg�r7%���x�7��Z��w��\�w&lt;��fc��e�I�yevy�;��by$�T�V�J*[{[���X$�g8X�B�~�s]ޏ�sź�Y.-��b?�y&amp;�� �[��F�����w�M.5U��7t��(� ��?ʷ��/�x����ծ �@S�]��͵��� �	����bynom�X����^}�rOlW��^Q���o��ڷ�/�~ci�n�&lt;���a��.b���#D��C��e�HK�� `��N)���wE4u1\ZZJZ��J))ER�AJ)��QE1�@����J(���E�vhPjBX�2H�I�1Pf�1x�C��νu��)K�Y08��`�y�����-�Hn�M{׉&lt;��@���,��1��$A�v�9������������;�#��5���{9�lAq���}U�����;ǯ���� ��+� &quot;���&gt;떍�h� ���A&quot;��`��&apos;��ը�#��+��&gt;&apos;x8o�����FKm�,2G㊿�|P���Z��[�C,2���RLM3��4+Z�.�I!���]崆)��ï��&lt;5�}KM� �5��yor�]��T#���q��c��[B�Q���G&lt;g���T&lt;N7�gP �^b�pC)ʑ�)�*�f�f{U��^K��&gt;���t���ub����Y�</a:t></a:r><a:endParaRPr lang="en-US" sz="1800" dirty="0"/></a:p><a:p><a:pPr indent="0" marL="0"><a:buNone/></a:pPr><a:r><a:rPr lang="en-US" sz="1800" dirty="0"><a:solidFill><a:srgbClr val="000000"/></a:solidFill></a:rPr><a:t>(��+][-�L���^�3��Ѽ����8���+�ZR_ٶW�������-�Mx�:dr�y	:�ÿ��5��?�l��� Fk�b�o���Pgr�]ʁ����޽7F��}�o��#��)G�I��H��[̓�ʰ�HzT���jYG5����%��j�&lt;˟��y �?�ڥC����d��6�����(֘䳞0O�X��U?{i�Pz��9!�e�&quot;���كE[���9I(x�U��1�R�@	E- �E �)�Pi)h�����</a:t></a:r><a:endParaRPr lang="en-US" sz="1800" dirty="0"/></a:p><a:p><a:pPr indent="0" marL="0"><a:buNone/></a:pPr><a:r><a:rPr lang="en-US" sz="1800" dirty="0"><a:solidFill><a:srgbClr val="000000"/></a:solidFill></a:rPr><a:t>Z(�h(��@%Q@�����</a:t></a:r><a:endParaRPr lang="en-US" sz="1800" dirty="0"/></a:p><a:p><a:pPr indent="0" marL="0"><a:buNone/></a:pPr><a:r><a:rPr lang="en-US" sz="1800" dirty="0"><a:solidFill><a:srgbClr val="000000"/></a:solidFill></a:rPr><a:t>u%-0</a:t></a:r><a:endParaRPr lang="en-US" sz="1800" dirty="0"/></a:p><a:p><a:pPr indent="0" marL="0"><a:buNone/></a:pPr><a:r><a:rPr lang="en-US" sz="1800" dirty="0"><a:solidFill><a:srgbClr val="000000"/></a:solidFill></a:rPr><a:t>ZJZ )E% ���� ���� �������y</a:t></a:r><a:endParaRPr lang="en-US" sz="1800" dirty="0"/></a:p><a:p><a:pPr indent="0" marL="0"><a:buNone/></a:pPr><a:r><a:rPr lang="en-US" sz="1800" dirty="0"><a:solidFill><a:srgbClr val="000000"/></a:solidFill></a:rPr><a:t>p���֤�n�=��9�Q�ZI$*�X����&amp;Lܹ�Uz5s�ǈ�U�a�复��ֱg��������t�_&apos;�\�~n��qV3�f������G&apos;��g� &quot;Wy�\c&lt;ך|�˵������n� �5q��{����\�U�B伇��-��Q &lt;Ԫj��je5%3���&apos;����B��Tl��ɯ3�uV&gt;2�׵���Ť��E</a:t></a:r><a:endParaRPr lang="en-US" sz="1800" dirty="0"/></a:p><a:p><a:pPr indent="0" marL="0"><a:buNone/></a:pPr><a:r><a:rPr lang="en-US" sz="1800" dirty="0"><a:solidFill><a:srgbClr val="000000"/></a:solidFill></a:rPr><a:t>f=�&amp;�Lio�o?�n��1ȸ� H� ����&amp;��QH�5� *���^�r�qq�?��C������ji��*�OQwsR+T Ԋi�a52�u�ր&amp;Z�b`g���C[�F��ua�TV�^���^$���*Xi�:���L�Fd;{�J����B����n�}�Ql����?}�ܒy�6	o�i\Ӻ]짢�G�m�F����3#� ���֠ǥD)٤����u��(SE(����i���J(�N�Z p��Ө@-Q@�R�Q@ť���Z� vii�����E &lt;SձQ�恖Fr�&amp;�s�����xË�`#�&gt;�������ϟ�?�^/�������b��e�X��U�#E������io�ٳq{q�v���D���^�H��;���KX&quot;�����(#�s�@��� �b�)61�RS� </a:t></a:r><a:endParaRPr lang="en-US" sz="1800" dirty="0"/></a:p><a:p><a:pPr indent="0" marL="0"><a:buNone/></a:pPr><a:r><a:rPr lang="en-US" sz="1800" dirty="0"><a:solidFill><a:srgbClr val="000000"/></a:solidFill></a:rPr><a:t>�T�֤�&quot;�&lt;��?�E��p�~�ʜt5�xX���M&quot;蟴؜.z��?C��_@kksi&quot;��+�M~��%��}Er-.˛��</a:t></a:r><a:endParaRPr lang="en-US" sz="1800" dirty="0"/></a:p><a:p><a:pPr indent="0" marL="0"><a:buNone/></a:pPr><a:r><a:rPr lang="en-US" sz="1800" dirty="0"><a:solidFill><a:srgbClr val="000000"/></a:solidFill></a:rPr><a:t>�4�h{���O&gt;��H�2����yF�y�-Z&apos;���q^�Epr���-l2QU�ԃ&quot;�CKA�P!T�\��1��v��� ]�\���k�����|U���V�k�/�U ;�*i��SF;�OSq��&lt;�Y}GZŭ_2��P�8��TR�J%Q@%-% QE 6�)h)1KE ��P1(��@%Q@E� </a:t></a:r><a:endParaRPr lang="en-US" sz="1800" dirty="0"/></a:p><a:p><a:pPr indent="0" marL="0"><a:buNone/></a:pPr><a:r><a:rPr lang="en-US" sz="1800" dirty="0"><a:solidFill><a:srgbClr val="000000"/></a:solidFill></a:rPr><a:t>Q@�S�QE R�@-%8POږ��6�f��&amp;�I��?�m?�x����5�� ԒMW�?�qBc��yTgr�ZCrd����#F�����]��c�&apos;�$�ϵ���{�-|������Y!��C�_n,�k��otm�}O�^t�� �i�ݙ�P�*Z����sQf�NM �*ԃ���2��_G��A����L�k�\`V���ҭtx��uK����|�ƶ�%��#@1�5��Lu/M1�J��#?��L?���g��l�cM�0�`J�/�Y��-��MQ$��SP�52��	֧J��:N�&quot;�kҤ^�(�O��O�8S�0S��Zm-)E4R�:�RR�8P(</a:t></a:r><a:endParaRPr lang="en-US" sz="1800" dirty="0"/></a:p><a:p><a:pPr indent="0" marL="0"><a:buNone/></a:pPr><a:r><a:rPr lang="en-US" sz="1800" dirty="0"><a:solidFill><a:srgbClr val="000000"/></a:solidFill></a:rPr><a:t>&gt;��)� �@�P(���� ���R�1h�� Z</a:t></a:r><a:endParaRPr lang="en-US" sz="1800" dirty="0"/></a:p><a:p><a:pPr indent="0" marL="0"><a:buNone/></a:pPr><a:r><a:rPr lang="en-US" sz="1800" dirty="0"><a:solidFill><a:srgbClr val="000000"/></a:solidFill></a:rPr><a:t>@8QIK@E-%</a:t></a:r><a:endParaRPr lang="en-US" sz="1800" dirty="0"/></a:p><a:p><a:pPr indent="0" marL="0"><a:buNone/></a:pPr><a:r><a:rPr lang="en-US" sz="1800" dirty="0"><a:solidFill><a:srgbClr val="000000"/></a:solidFill></a:rPr><a:t>u6�@��(���(�ة��U���C-�p�����c�KIK@ ����!�C+�^C�3@�\�/�A�aq��1�+!=��v��ԉ�&lt;������`21�M�d�_����^���{�F���W�:����X��P���~׮���4��x�]JL���֬����֠��QE�_���s�.�� �W	���)^o����8�Q�_�O�)�8�iةC&lt;�Wi��?Z���D�`�4����S�4�c�(��(���(�QK@	EP�QK@%-6�Z(��R�ii)hh��@EPKKI@Q�^��I���7ȵ%s~0�0i���,ETw%��s��:�O&gt;@?�r��6�}����:V��� �2O���5�����</a:t></a:r><a:endParaRPr lang="en-US" sz="1800" dirty="0"/></a:p><a:p><a:pPr indent="0" marL="0"><a:buNone/></a:pPr><a:r><a:rPr lang="en-US" sz="1800" dirty="0"><a:solidFill><a:srgbClr val="000000"/></a:solidFill></a:rPr><a:t>��� �k��</a:t></a:r><a:endParaRPr lang="en-US" sz="1800" dirty="0"/></a:p><a:p><a:pPr indent="0" marL="0"><a:buNone/></a:pPr><a:r><a:rPr lang="en-US" sz="1800" dirty="0"><a:solidFill><a:srgbClr val="000000"/></a:solidFill></a:rPr><a:t>��-t���� �䮱��\ǈ�&lt;7��o��J������1iw&apos;&lt;4� �G�֤�nk��ϭ��+Z�ԭ��4�Q��{SU���i���\��P�k��_9�S�O`[��-l��</a:t></a:r><a:endParaRPr lang="en-US" sz="1800" dirty="0"/></a:p><a:p><a:pPr indent="0" marL="0"><a:buNone/></a:pPr><a:r><a:rPr lang="en-US" sz="1800" dirty="0"><a:solidFill><a:srgbClr val="000000"/></a:solidFill></a:rPr><a:t>��f&gt;�W�n}]�15�������b�?�a��(ؖ��?�l���4�El��QB���������5:S��Q$�S�@�*���	��J�jt�*e�Z���I� S�������M3*��w`�&gt;�מ�?��b�mt&amp;a� &lt;S#��J������������n�+�J�ʂF�v����X�ր������&quot;D&apos;��RW�v� ��R�ꏸWS�����[j{����Ҹr��N��1Vڷ�����+�����!$.BR�L)��u�����M�@�S�4S� --%- �QE �QJ(��Z@�</a:t></a:r><a:endParaRPr lang="en-US" sz="1800" dirty="0"/></a:p><a:p><a:pPr indent="0" marL="0"><a:buNone/></a:pPr><a:r><a:rPr lang="en-US" sz="1800" dirty="0"><a:solidFill><a:srgbClr val="000000"/></a:solidFill></a:rPr><a:t>(�QK@ĥ���q۩&apos;��P(�! W��� ��!�&amp;��H:�G{ʼ�R��db-�A��m+�������G�@�3����}�+���6�o�u� �T�� ��ޥ��G���&gt;�C�ƔW��m�uXuWW�e�wzg��|�F�u�q򞀤��Y��Y~�k��a�n�Ȧ&quot;�-D��H :�J	�n�����Xc�i3U)�u#ք�ϟ�q�O�4�S���d8������Ak�!�n?</a:t></a:r><a:endParaRPr lang="en-US" sz="1800" dirty="0"/></a:p><a:p><a:pPr indent="0" marL="0"><a:buNone/></a:pPr><a:r><a:rPr lang="en-US" sz="1800" dirty="0"><a:solidFill><a:srgbClr val="000000"/></a:solidFill></a:rPr><a:t>�����t��W�_�</a:t></a:r><a:endParaRPr lang="en-US" sz="1800" dirty="0"/></a:p><a:p><a:pPr indent="0" marL="0"><a:buNone/></a:pPr><a:r><a:rPr lang="en-US" sz="1800" dirty="0"><a:solidFill><a:srgbClr val="000000"/></a:solidFill></a:rPr><a:t>�����t�.�6KB���C����Z�b{hm�;����}��O��ڦ5���(��!��x����?����]�8��G�.�� �����Qz��$w����Y� ��j�J^X���v�?���� P� ��g%m�@&quot;��w��T�Y���U�CE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JZJ (�� (�� JJ)h �ө( ���-Q@������E���E -(���J��#��������k��*\��C���5Q�R�����~��� .� ��_�s��o��</a:t></a:r><a:endParaRPr lang="en-US" sz="1800" dirty="0"/></a:p><a:p><a:pPr indent="0" marL="0"><a:buNone/></a:pPr><a:r><a:rPr lang="en-US" sz="1800" dirty="0"><a:solidFill><a:srgbClr val="000000"/></a:solidFill></a:rPr><a:t>�4��e����?�2:�t��2��+N��,?ݮk�&lt;�_�G��A� ���g�����&gt;�&apos;��&apos;� #/������41��fo�+S���� �$��� �jm��*E�ڞ1^XZ�o �tt8�^!g��%�</a:t></a:r><a:endParaRPr lang="en-US" sz="1800" dirty="0"/></a:p><a:p><a:pPr indent="0" marL="0"><a:buNone/></a:pPr><a:r><a:rPr lang="en-US" sz="1800" dirty="0"><a:solidFill><a:srgbClr val="000000"/></a:solidFill></a:rPr><a:t>��0�:D`zT�a�s��y��4�d4�ܸ��0?VR��E?X&amp;��$�9[-5TF��ESPsR���c�@��O^�B%^�azTV� N���f��+b��lbFJ�Ռ ɮ�� t�����y�c�������~���7�Y�e�C��l�ۋ�?��_���W� ��=�2��pF9�=������Z׉�7z��1��;c_�TVA[T8��a�L��[�7�����TT7����%�&apos;����3�5ed�&lt;=�����Cg ����݄���*�+;�&quot;�f8 I�P���F��K�~ymÌ��$��}1@���5]W{��n��~}���1�p�=��0��?� �P�_w�@��Id�\���a�~��3[�i�M,k%��&gt;$��&amp;�����G� �턑�3ȭ*���Wt�&amp;�s���ڽ�M�&quot;�����z���v����G</a:t></a:r><a:endParaRPr lang="en-US" sz="1800" dirty="0"/></a:p><a:p><a:pPr indent="0" marL="0"><a:buNone/></a:pPr><a:r><a:rPr lang="en-US" sz="1800" dirty="0"><a:solidFill><a:srgbClr val="000000"/></a:solidFill></a:rPr><a:t>p��p�bҊJZ8R�AJ(�</a:t></a:r><a:endParaRPr lang="en-US" sz="1800" dirty="0"/></a:p><a:p><a:pPr indent="0" marL="0"><a:buNone/></a:pPr><a:r><a:rPr lang="en-US" sz="1800" dirty="0"><a:solidFill><a:srgbClr val="000000"/></a:solidFill></a:rPr><a:t>(0(�QH S�%- (�P��;�9����oĸ|&apos;nt�8���������v���|B�&lt;m��&apos;�x˘�&quot;l����s�W�x�Ǟ&amp;�ȭ)���oڀ�z���e��.$�5��iX��y[�ڨ���u��C�Ɲ��) hm����މ��y�������E ]�dv��FOҶ-��.p?�l�����5���%ơ1.�$p�rk�hQh���������z�O}a&gt;x��׏���S�_k~	,sG=�?� t�9�}ugg��`����3�E�p���ؔIy��3c�W9G�� ��`���񽾪���m�d�ǯ�ֽg@�Dwam��I� ��ʷ�R���,�i{l��ߣFG�/����~.�Սm�%�c;�Ǩ���V�&gt;�R�5*��!�M|���k�������&gt;�oFN^�X�d�L� VcP�CRg4��P�[1s�Θ�(x�4�p[�2Z���.������5��&quot;K?�׊x&lt;}�_���I@�H?�V�[��_���} ���|.m�����eQ@�&amp;�?q������ AJ����� ]�G�:�Q�,Nm�Vj���{��ժ����3�cU�\ٶ;`��jO�m�5ct=F?J ͇�,���=jK~&apos;*{Sa�#��&gt;�� LQK�())h���( ��( 4�u �ZJZ (���KIK@R�KIK@</a:t></a:r><a:endParaRPr lang="en-US" sz="1800" dirty="0"/></a:p><a:p><a:pPr indent="0" marL="0"><a:buNone/></a:pPr><a:r><a:rPr lang="en-US" sz="1800" dirty="0"><a:solidFill><a:srgbClr val="000000"/></a:solidFill></a:rPr><a:t>(�Q@8SE:�</a:t></a:r><a:endParaRPr lang="en-US" sz="1800" dirty="0"/></a:p><a:p><a:pPr indent="0" marL="0"><a:buNone/></a:pPr><a:r><a:rPr lang="en-US" sz="1800" dirty="0"><a:solidFill><a:srgbClr val="000000"/></a:solidFill></a:rPr><a:t>�2�7\�� �f���3�I���/c���ˇS޲a� �����i���� pWl2�K��g��s��:�����Z-�{��5��&lt;3���X� I��9&gt;�s�:�?��O�4t=��9��Ǐ����V�++���	볏�V��j]3�Ӷ�S��448��b�گ�4d٧&quot;�W��f=��&lt;t�}ӆ,��JCG?{�o]z�G?��?�5�|�1�ZS������R�g�@��B��R[	�{�ҙޞ���N�:���J ��-M��#�^I��&gt;4O	hFG�W`�</a:t></a:r><a:endParaRPr lang="en-US" sz="1800" dirty="0"/></a:p><a:p><a:pPr indent="0" marL="0"><a:buNone/></a:pPr><a:r><a:rPr lang="en-US" sz="1800" dirty="0"><a:solidFill><a:srgbClr val="000000"/></a:solidFill></a:rPr><a:t>?�w÷�wz|1��&apos;�&amp;�w�&apos;����|W�?��i}��ٵ���5�?��Ce�sŌ*f������{�z��Y�&apos;$�5%��y�C�����%Q@��(�S�]�LM�ݠfW1ګ[��~5�)�k��&amp;��m,��Ά�k�S�Hl�I�\��|��lSV�p;���{��: � �ޘ��Rit�E.��!V�V#�XW�xđ��� G� ������O��G(��P,w�܅,��� �C�Z����ox�Lp�w����ځ�}V0y���K�GH���E_𭪣1)��(@�P��R��P(JZ ZZJZ@:�)�,i�&apos;��g#��Px+�R^��}6c��� � x�/S����-��Ư�J��+�ws��k����W񟎮$��X۱��\��� &lt;�^��jS��[�G�w=�&quot;�Ry��S$��۰�%- %Q@��;U��uȉZL{��{ߛ�^�u��p�82�������i-���ޭ�.;�Ln}j�oL�������6����Z�w��r��}���	w1J������e�Ϳ¾��RZ����DZ�n�Egx�@��٠�w^�!����l�vʹ�k���侳�e�9�K�^��_������;��k����lǌej�Ú����h��2��A�h�ԓt=��l?Ѿ&amp;_E�εa�p�� J������^s������&quot;� 㦭lJ��Z�c��s޻���x=�v⻇�ՙ��(��8���.�������W���� ����u��KM���D{��Y�rm�kA\5$1�������#����~F�Tp�* �e���L�K/����o� GM�Si��������� QE �QE E ��R�E% �ZJZ Z(���(�P(�����</a:t></a:r><a:endParaRPr lang="en-US" sz="1800" dirty="0"/></a:p><a:p><a:pPr indent="0" marL="0"><a:buNone/></a:pPr><a:r><a:rPr lang="en-US" sz="1800" dirty="0"><a:solidFill><a:srgbClr val="000000"/></a:solidFill></a:rPr><a:t>���S��^�^K�-�쭏J��/c��d�A� �����t�s� L�r�Ƕ�:���]V�Ӡ���V�R��+�֗:&amp;��dI� J��-`��:N�=ld�`�kA-�k�v���-� ��nm��os��=.[� AZ�6R(�i���I�ڗg� 6�&quot;���㠯w�m������/ҽ��b��S!��&lt;&lt;s�_9�=F��!��?�Y��&gt;�� �����j�q���i�2�zz�;�֘�֮YBn.�� j����j�O�)4�-�|T�Ώ�BDm�:c�q_-�}�Ay:4�m�W���W�?XZ��r��5���yf� ��{�����D`�KIH�(��(�Q�[��9�;�</a:t></a:r><a:endParaRPr lang="en-US" sz="1800" dirty="0"/></a:p><a:p><a:pPr indent="0" marL="0"><a:buNone/></a:pPr><a:r><a:rPr lang="en-US" sz="1800" dirty="0"><a:solidFill><a:srgbClr val="000000"/></a:solidFill></a:rPr><a:t>]��r{���k�G�f�i-�Ybr�!� ��_���W���R�8/�`;,��ilS�S����`2;QOwke{��`QԻ�E�6(���n��D�8�y�F�����;�m�At�a��?Z���D��L��t��gS�`m=@�ו9-g؊cG���w���e+Ыƾ�%�z�������Kq)��)�u-%-</a:t></a:r><a:endParaRPr lang="en-US" sz="1800" dirty="0"/></a:p><a:p><a:pPr indent="0" marL="0"><a:buNone/></a:pPr><a:r><a:rPr lang="en-US" sz="1800" dirty="0"><a:solidFill><a:srgbClr val="000000"/></a:solidFill></a:rPr><a:t>ZJZ:�E�KIKR��R�1±|}�7��k:�6�V���w!�khW�~�7�o�;U8�M�+P��������Ȏi���8&gt;�ͫ�+����U</a:t></a:r><a:endParaRPr lang="en-US" sz="1800" dirty="0"/></a:p><a:p><a:pPr indent="0" marL="0"><a:buNone/></a:pPr><a:r><a:rPr lang="en-US" sz="1800" dirty="0"><a:solidFill><a:srgbClr val="000000"/></a:solidFill></a:rPr><a:t>E�EP ��(ޝ}.��[�@q$.</a:t></a:r><a:endParaRPr lang="en-US" sz="1800" dirty="0"/></a:p><a:p><a:pPr indent="0" marL="0"><a:buNone/></a:pPr><a:r><a:rPr lang="en-US" sz="1800" dirty="0"><a:solidFill><a:srgbClr val="000000"/></a:solidFill></a:rPr><a:t>�I�-��:+�f��&gt;e���Һ?	��_�-$ K?�����}{���q�b�z���l�3��z�y_b:֓��~eı���0Z.+�W��c���[��&apos;5�DI�� �]&apos;�&gt;&amp;��|����	@��z��{�ٯ�Fy�3�Н�x��6�hq&quot;0��t��|%�	&amp;����Y�[��_5�㺕a�����4��&apos;��*??��L�)l}E�&amp;�2{��j��C@�շҼW;~,i���?C^�u�������� ���� ���խ��G��L�Pa�]�����,�hG�wo��3A�Rf��!��^7b~&apos;x?���� </a:t></a:r><a:endParaRPr lang="en-US" sz="1800" dirty="0"/></a:p><a:p><a:pPr indent="0" marL="0"><a:buNone/></a:pPr><a:r><a:rPr lang="en-US" sz="1800" dirty="0"><a:solidFill><a:srgbClr val="000000"/></a:solidFill></a:rPr><a:t>�J�|� ��ݷ���/��c~֬�1�t?Z��?(F{S�oް� dVz������ �) �9��</a:t></a:r><a:endParaRPr lang="en-US" sz="1800" dirty="0"/></a:p><a:p><a:pPr indent="0" marL="0"><a:buNone/></a:pPr><a:r><a:rPr lang="en-US" sz="1800" dirty="0"><a:solidFill><a:srgbClr val="000000"/></a:solidFill></a:rPr><a:t>d��*����i�� �4��h4�e%-%!�Q@	EPHii3@Q@	IE �QE R�</a:t></a:r><a:endParaRPr lang="en-US" sz="1800" dirty="0"/></a:p><a:p><a:pPr indent="0" marL="0"><a:buNone/></a:pPr><a:r><a:rPr lang="en-US" sz="1800" dirty="0"><a:solidFill><a:srgbClr val="000000"/></a:solidFill></a:rPr><a:t>Z`-Q@KIK@S� ����k̼o�jBGa^�\�!άN?�*���ǜ�}���Y���~�6�ľ���s�F���1Z�Ǵ��b�Z��Ey�kU�:^�=l��U�H���E���z�Q� ���#��(ݣ�/���j?ºb����=���A}%C�����~�{������~�l��FǄ~]ek�m��_�xg���b&gt;����� �&apos;Ң[��5��mЮ�٨\�� T����h�Q5�;Ū��῭Q���i�2�z�j&gt;���I:�� �[�� &lt;�`����DZ�y� G�I�5����{�i��|~U�^&amp;����~B������@Ӯ���r��&quot;�W[��д��&gt;��ڣ��9�Jv)((����Z()rh��)u�.%Q��d��_���}Nj</a:t></a:r><a:endParaRPr lang="en-US" sz="1800" dirty="0"/></a:p><a:p><a:pPr indent="0" marL="0"><a:buNone/></a:pPr><a:r><a:rPr lang="en-US" sz="1800" dirty="0"><a:solidFill><a:srgbClr val="000000"/></a:solidFill></a:rPr><a:t>Z,;�&apos;5!� R��EV.W���=Uy�{��Z�� B5��8� �SlE��#�+w�s^�)�aKq�M�L�IK@�����.:�������.--%- 9zו~љ� �gE��k��P�O����t�dE�.}�Gҁ��v_���}s��ut6V��G��FX&amp;�&gt;���[�Z)�J(��</a:t></a:r><a:endParaRPr lang="en-US" sz="1800" dirty="0"/></a:p><a:p><a:pPr indent="0" marL="0"><a:buNone/></a:pPr><a:r><a:rPr lang="en-US" sz="1800" dirty="0"><a:solidFill><a:srgbClr val="000000"/></a:solidFill></a:rPr><a:t>(��&apos;��{g��Fި�|��W&apos;3�I&apos;��MU��!�v�M���-u����c�ש|)Vm7��� J�h��]��e`��^��̦�lX}�/��I�u����&quot;����G��U��!��&amp;�+]� �o�x&amp;�� %gN�7��k�n���^x|�����V�&apos;���C�Q��w��������j��ՙ��RQ@���#b� &lt;7���ٿ3%zEy��|Ϗ�Z� �=&apos;?���M�)�t�j%�N��</a:t></a:r><a:endParaRPr lang="en-US" sz="1800" dirty="0"/></a:p><a:p><a:pPr indent="0" marL="0"><a:buNone/></a:pPr><a:r><a:rPr lang="en-US" sz="1800" dirty="0"><a:solidFill><a:srgbClr val="000000"/></a:solidFill></a:rPr><a:t>y�?��*?5J��Z�$��w�I/��������jc�&gt;� �m:����)J(���ZJ J(��</a:t></a:r><a:endParaRPr lang="en-US" sz="1800" dirty="0"/></a:p><a:p><a:pPr indent="0" marL="0"><a:buNone/></a:pPr><a:r><a:rPr lang="en-US" sz="1800" dirty="0"><a:solidFill><a:srgbClr val="000000"/></a:solidFill></a:rPr><a:t>(����( ��� uQ@@��@KIK@ �P(ZQIN+��d9�V�r�� +��&lt;Y�ݱ�H����y�Ŷ�ͽ.#� Ѕk&lt;{f��F�u_R���q�d� ЫFd�s0���?ζ��E&apos;N3T.b���㦵�8�o_����$�?�T���� �Wpc�&apos;��)�����Z��BضR��6U��7g�!�w�B��^㦶����m�[�׳�z_3H��</a:t></a:r><a:endParaRPr lang="en-US" sz="1800" dirty="0"/></a:p><a:p><a:pPr indent="0" marL="0"><a:buNone/></a:pPr><a:r><a:rPr lang="en-US" sz="1800" dirty="0"><a:solidFill><a:srgbClr val="000000"/></a:solidFill></a:rPr><a:t>��2��^,�]���S��k�ES�W~5n�6��(�w�C(��2��LՓ�)�f)�O��S���ҧ��ɸ�A�Nj�&lt;S�`j|Q�� ��^�$&amp;=��U�o4�?� �}k�M&quot;EԴ��������ƭes��[8 C1*{&lt;g��P�Ws���Xܮ:Tf�Q�&amp;�]f�$�o�A0ݑ�5�PzR@a��A�M!�� �*�1�M1�v�_)��G�އ�/ڗ���Es�~�*&gt;�&apos;�򭭔yb�Q���,Ǣp��=�����4Q���¹�o�8�3&gt;���=���U�u����p��kV�o.�ta����ߍX�V�����&amp;8ێ:���z���Kl`*���8�ze���� :j�V�7�</a:t></a:r><a:endParaRPr lang="en-US" sz="1800" dirty="0"/></a:p><a:p><a:pPr indent="0" marL="0"><a:buNone/></a:pPr><a:r><a:rPr lang="en-US" sz="1800" dirty="0"><a:solidFill><a:srgbClr val="000000"/></a:solidFill></a:rPr><a:t>}2�(M�</a:t></a:r><a:endParaRPr lang="en-US" sz="1800" dirty="0"/></a:p><a:p><a:pPr indent="0" marL="0"><a:buNone/></a:pPr><a:r><a:rPr lang="en-US" sz="1800" dirty="0"><a:solidFill><a:srgbClr val="000000"/></a:solidFill></a:rPr><a:t>�)��(�QE1�KIKH����s�t���-�#E�$1-��1��������Km2��ԣ��A&quot;���� 	L�l�r�0G���sG{-JE�I�����մY��۝.�I�_~&amp;���~���Y��v�9���T�kkp`�uC�S</a:t></a:r><a:endParaRPr lang="en-US" sz="1800" dirty="0"/></a:p><a:p><a:pPr indent="0" marL="0"><a:buNone/></a:pPr><a:r><a:rPr lang="en-US" sz="1800" dirty="0"><a:solidFill><a:srgbClr val="000000"/></a:solidFill></a:rPr><a:t>]�U���GPEDЌ���70��Ѱ�ߒ���(z</a:t></a:r><a:endParaRPr lang="en-US" sz="1800" dirty="0"/></a:p><a:p><a:pPr indent="0" marL="0"><a:buNone/></a:pPr><a:r><a:rPr lang="en-US" sz="1800" dirty="0"><a:solidFill><a:srgbClr val="000000"/></a:solidFill></a:rPr><a:t>,1667a[~X���G(�a��?�*p���C[�1JQ��(���J�u�M���I=n$D���cn�s�I��,I�[ғVw2����:L\ɀXz���׿xH�v�m��_�</a:t></a:r><a:endParaRPr lang="en-US" sz="1800" dirty="0"/></a:p><a:p><a:pPr indent="0" marL="0"><a:buNone/></a:pPr><a:r><a:rPr lang="en-US" sz="1800" dirty="0"><a:solidFill><a:srgbClr val="000000"/></a:solidFill></a:rPr><a:t>���?�Ba��:��־��,E��8���m��▛EP�RIE*_D�J�KC���w�om!��ֽ�V�˶s�ɯ𺋏x���B���� 쵢؏�z��#%�Ȯ��k��|[-z�JMfh:�@ii ���3���� �%G������6�~?k�9�lcO����[0=O�j&lt;�8C,&apos;�3��5A�#��7ր&apos;���������()��m ���))i( ������� J(��</a:t></a:r><a:endParaRPr lang="en-US" sz="1800" dirty="0"/></a:p><a:p><a:pPr indent="0" marL="0"><a:buNone/></a:pPr><a:r><a:rPr lang="en-US" sz="1800" dirty="0"><a:solidFill><a:srgbClr val="000000"/></a:solidFill></a:rPr><a:t>B)i QEE-(P(@�Pө�� Q@���+#�-cq�-��[8�n����OQ�LG��ŗ���h�έݦ/&amp;�}�8�$_�O���Z��&quot;�^*�����έ�����?�:��&gt;_&apos;Ǻſ�O�:ס���#6� ���r���D)P�,�c�����FS� ���\	t�N�k��Wa����۱��O`D&gt;9� B����Z;~��5$�qҭ|S�&apos;���Q�ɦ��t���~�����`�AVPF*P�s�9�,ɇ&lt;Tx�&amp;�֞)�R</a:t></a:r><a:endParaRPr lang="en-US" sz="1800" dirty="0"/></a:p><a:p><a:pPr indent="0" marL="0"><a:buNone/></a:pPr><a:r><a:rPr lang="en-US" sz="1800" dirty="0"><a:solidFill><a:srgbClr val="000000"/></a:solidFill></a:rPr><a:t>j����n?��� ��/��:�����}l�����}}*����B�K�ccpy���ҥ�.,���z�yO�^�&gt;Yo�=�I�5���~��������+��5�&quot;c&apos;|����θ�+_K�~�v�H&gt;o�QH�7a���4����@�A�RE]�ԛ}��%3g�2H���</a:t></a:r><a:endParaRPr lang="en-US" sz="1800" dirty="0"/></a:p><a:p><a:pPr indent="0" marL="0"><a:buNone/></a:pPr><a:r><a:rPr lang="en-US" sz="1800" dirty="0"><a:solidFill><a:srgbClr val="000000"/></a:solidFill></a:rPr><a:t>M?eH�I��jFՔ�td1�� �Ոm0�l����� :�Ե6��l4�.\���ƥ��(�o��D��\�Ltֽ��ׄ��$�t¨�#��O��LAn��,ܳc���p��KjTp$��5�U8R�iE D��)��(���� �(��E%-qh���ũ&quot;�� o�TtP%�k���}`��Z�KÁ��;��� Z��Q�\d�����7S_VYϏݷ�^G�W�T�wx��1��̹�A��� }����;�E�o�����&amp;A�Q�Cֹ���֦���M���8e&lt;n5b��g̰���Q� QM&gt;�MuF�jM�i�#�0j2�UB��.�j���&quot;ǚzF����m����;����@ȡ���Q�z:ZK�,�C��.?2�c��~��\��xt�1�T�;UPd��1�W�|=�r�k��ڌ��)9���y���H��Ţi�.9Q�l}��kЀ `</a:t></a:r><a:endParaRPr lang="en-US" sz="1800" dirty="0"/></a:p><a:p><a:pPr indent="0" marL="0"><a:buNone/></a:pPr><a:r><a:rPr lang="en-US" sz="1800" dirty="0"><a:solidFill><a:srgbClr val="000000"/></a:solidFill></a:rPr><a:t>lq�HF �P��&amp;h�&amp;h�1�&lt;Rf���w�7B�L�Bp�o���L&gt;k��l�����v_5!i�۞pYv�|�f��#M���@�� h�SVݑ1������㨭j��G��F��Vk3AiA���!���?h���[����� e�WO���א|&gt;cs�/���Ta��1����zP4�j,�J�ːr��K!&gt;k}i���)�e������&apos;ޟB�(��IKI@E ���RPQE �R�PQE Si�� (�� }-%- ��R���S� �M�@�����</a:t></a:r><a:endParaRPr lang="en-US" sz="1800" dirty="0"/></a:p><a:p><a:pPr indent="0" marL="0"><a:buNone/></a:pPr><a:r><a:rPr lang="en-US" sz="1800" dirty="0"><a:solidFill><a:srgbClr val="000000"/></a:solidFill></a:rPr><a:t>(��9�jɄ�H��i?�P�m���j��2+�Ք��.}j�ɒ���M+�8�j\SH�&lt;�������_�z!J����~&amp;h�=K?���u�.�5(�T)L)VYi�h ���2��_G(8���4�9�G�j6��$ֲa����}c�כxbwm$ZN�-���?�z��~٣*1�����=��h�n�o��T�n&quot;�1~W^��n[ط{Ӑ*�l\&apos;�}+!����L�</a:t></a:r><a:endParaRPr lang="en-US" sz="1800" dirty="0"/></a:p><a:p><a:pPr indent="0" marL="0"><a:buNone/></a:pPr><a:r><a:rPr lang="en-US" sz="1800" dirty="0"><a:solidFill><a:srgbClr val="000000"/></a:solidFill></a:rPr><a:t> �jh��`�pÐGj���S@#��ԭ�Ko�ܕc���J���U�]GBu��?3BG�!���5������`�s��?~���JR&gt;d�}{_b���US�$ɻ֜:������9b6��n�NмIja��Շ(�g��9��hW��i�3�1����4��M��U#�hKc/4H=�k���F�hH��</a:t></a:r><a:endParaRPr lang="en-US" sz="1800" dirty="0"/></a:p><a:p><a:pPr indent="0" marL="0"><a:buNone/></a:pPr><a:r><a:rPr lang="en-US" sz="1800" dirty="0"><a:solidFill><a:srgbClr val="000000"/></a:solidFill></a:rPr><a:t>m7F��MB~x��k��}@s�)�M�̛k��&apos;�:*��cf�aUw�&gt;���^�g���u��� f���b�v:O�� hE^-=g������x�����Xxw��/�|�y#�&apos;�؊=�k�����DU�����;�A�W�,0B�j ��.�@�,Q$1�E</a:t></a:r><a:endParaRPr lang="en-US" sz="1800" dirty="0"/></a:p><a:p><a:pPr indent="0" marL="0"><a:buNone/></a:pPr><a:r><a:rPr lang="en-US" sz="1800" dirty="0"><a:solidFill><a:srgbClr val="000000"/></a:solidFill></a:rPr><a:t>�p �f���� �Zh4���Ӆ0S�Z&lt;S� �@���)hh�� )i1A��(�4��f���]����!�����g�����}CNu��~�E_�c����x��e�O\���zd�n�9R=Ct?C�}K�Dpr��VdkK��7d�r���s�h���Db+����a����H2����+�5� ���K���?�jp���J�&apos;���g&apos;J�;Ɲ��?ѿ�;�眝&quot;pz��R��G28�Ws� </a:t></a:r><a:endParaRPr lang="en-US" sz="1800" dirty="0"/></a:p><a:p><a:pPr indent="0" marL="0"><a:buNone/></a:pPr><a:r><a:rPr lang="en-US" sz="1800" dirty="0"><a:solidFill><a:srgbClr val="000000"/></a:solidFill></a:rPr><a:t>O�[�� 	-�=Lf��|�f9�|Y3/u���?Ҏfoq6������~cV�M��/e�H�k&lt;����Ƿs�W�h?&lt;&apos;�L�����-�o������a� B�Q�</a:t></a:r><a:endParaRPr lang="en-US" sz="1800" dirty="0"/></a:p><a:p><a:pPr indent="0" marL="0"><a:buNone/></a:pPr><a:r><a:rPr lang="en-US" sz="1800" dirty="0"><a:solidFill><a:srgbClr val="000000"/></a:solidFill></a:rPr><a:t>:R�cG�߆�_��/77�1-ܣ�&gt;�;</a:t></a:r><a:endParaRPr lang="en-US" sz="1800" dirty="0"/></a:p><a:p><a:pPr indent="0" marL="0"><a:buNone/></a:pPr><a:r><a:rPr lang="en-US" sz="1800" dirty="0"><a:solidFill><a:srgbClr val="000000"/></a:solidFill></a:rPr><a:t>�0����0*2Ԭ!ƛIE �4Q@��p��RY��Ǖl�=4&amp;�&quot;��u���DS���^A��9?�k��c�N��3^�n�&gt;!jZ���XG�F�o��kԼ+lX��w���Yb��U�f��ARP�RR��g�z/&apos;� �N�~�����d|�� �^��\}�Ú��q�����ן|2����˼�ōR�Go��5B�H�K[&gt;��yaF}j���_��j ��E��M�Sh ����E-% %Q@Q@	Hii ����EP�� �QK@-(���M�@�S�4S�J))&quot;��z=�忼��KX��!�O긦���PE=��hfy��HZ�7P�Lܟ��zl��^�dW����r쁖������� �t۠wo�M����?�41�d����ڡe��@�-&lt;� �I��k�m��f^�����[D&amp;�K� ĝ~\���r+��)�5�Ӧ���1��}{R�e�tpZ]�z���m�Z�-�z���/�G�S���m�ⅹ�J����qTA��p�#� ��R�B*E4�N�)�SO�ɔ�x���P�d͏Bj��u�n1�</a:t></a:r><a:endParaRPr lang="en-US" sz="1800" dirty="0"/></a:p><a:p><a:pPr indent="0" marL="0"><a:buNone/></a:pPr><a:r><a:rPr lang="en-US" sz="1800" dirty="0"><a:solidFill><a:srgbClr val="000000"/></a:solidFill></a:rPr><a:t>���W?�e</a:t></a:r><a:endParaRPr lang="en-US" sz="1800" dirty="0"/></a:p><a:p><a:pPr indent="0" marL="0"><a:buNone/></a:pPr><a:r><a:rPr lang="en-US" sz="1800" dirty="0"><a:solidFill><a:srgbClr val="000000"/></a:solidFill></a:rPr><a:t>�R��Ρ+t�3;��jN�sEG�PhLҊe8P*AQ�r��	H���U�#iU�h@�^g����:��}N(�e��SPG]���� �8�K�l��2�S�fY�.tn?PGbv�E�R⟷ڍ��ɸ�Q���ڗi�.G�*;��]/M��/�[{Kh̒���{ 9&apos;��+?�N�T���,@�.��bSh�@&lt;{��fz�������,����g���*���QE�.isM����)(�2D�H���T�P�0��@�\��o�i��� *�Ɍ�7V59����Fi��4 ��IE -RPdl-q6�&quot;�4����I�ֺ���q1=�x���&gt;)񍶌����&quot;쎛��x��z��Z���+t�quz��|��}��b�wC��6���Er%�^^��pp �+�U��K54���B��K@��[���;�$�m��*� Z����3��Э��=��O�A����}���!Ƕ��� A���&quot;�tE�</a:t></a:r><a:endParaRPr lang="en-US" sz="1800" dirty="0"/></a:p><a:p><a:pPr indent="0" marL="0"><a:buNone/></a:pPr><a:r><a:rPr lang="en-US" sz="1800" dirty="0"><a:solidFill><a:srgbClr val="000000"/></a:solidFill></a:rPr><a:t>�$�(4��HfΖ&gt;��MZs��l�nO��=i �IJi(SiԔ Sii( ����QKI@	E-% %�� �E �)h���R��(P�)i(�QIJ( �M�@K@��U�&lt;�L�!ȫ��9G���j�g��nGTe�X_1-~�i���BG��Ȫ����~��紸�#��G��O%~�+�6�j���$�&amp;_� � JwV%&amp;�nd�5Uֵ.#�&lt;U^i&quot;�X�&amp;*R��U2�o</a:t></a:r><a:endParaRPr lang="en-US" sz="1800" dirty="0"/></a:p><a:p><a:pPr indent="0" marL="0"><a:buNone/></a:pPr><a:r><a:rPr lang="en-US" sz="1800" dirty="0"><a:solidFill><a:srgbClr val="000000"/></a:solidFill></a:rPr><a:t>�$6r7�ֹ�)�H�J�!�)ȡ�c�-h2�����W�3Jm� ��=G�y��-S�U�b�eu��h�}(;*��)&quot;��+�쭤�G��t	���3X���_e4uWPsUq[3*�C���d��)�EO��Q@�H����	�����&amp;�BHؔvj,Ӂ�	sN4�i����R� �S֢�E��n�.��:������[��l;q�RVmf0̮;�����~|G� �?Rm?Sfm�|L�� ��P&gt;��G�ᙲ��Ś;�g;�a��ryp?�O_C�x�:��n}��\��qm4sA*��H�2�����W�����O��M�-�;��e�&quot;&apos;��О�pk��?h�����a�O����?����p=��ff</a:t></a:r><a:endParaRPr lang="en-US" sz="1800" dirty="0"/></a:p><a:p><a:pPr indent="0" marL="0"><a:buNone/></a:pPr><a:r><a:rPr lang="en-US" sz="1800" dirty="0"><a:solidFill><a:srgbClr val="000000"/></a:solidFill></a:rPr><a:t>�31�P:�kĦ��m#¬[��� �J���V�/� k9��Nc�ZZ)U||�K}	��������jx��G�Ys�۾e�O�}H;� �;z�{</a:t></a:r><a:endParaRPr lang="en-US" sz="1800" dirty="0"/></a:p><a:p><a:pPr indent="0" marL="0"><a:buNone/></a:pPr><a:r><a:rPr lang="en-US" sz="1800" dirty="0"><a:solidFill><a:srgbClr val="000000"/></a:solidFill></a:rPr><a:t>�A�Q�_���Z��\֭�zLD&lt;Q�0n[���=�z��6^Ǩ�%�ot���_3&lt;���cF9Q����w&gt;���VՈ�J*@\њnh� &gt;�nh�q�SsFh�Rf����4�3Hf�fih�Znih��&lt;Q���Q,���k���:^�=į�QI��:\��F�������	�_���_ƙ����t���&lt;��X�3�k������*�����%��h�kon�3�b��5Q�Q��X�)���ZZJ q�4�ψ�1a�Ζ��� �f��e��Y:�Ms���[m?9�,��+�[rÁL</a:t></a:r><a:endParaRPr lang="en-US" sz="1800" dirty="0"/></a:p><a:p><a:pPr indent="0" marL="0"><a:buNone/></a:pPr><a:r><a:rPr lang="en-US" sz="1800" dirty="0"><a:solidFill><a:srgbClr val="000000"/></a:solidFill></a:rPr><a:t>]&gt;(K�P;և؟���Ոm�s�=�jH�j��L� i)M%E-% %Q@IE �R�PE�������ө 6�(�	)i)hE</a:t></a:r><a:endParaRPr lang="en-US" sz="1800" dirty="0"/></a:p><a:p><a:pPr indent="0" marL="0"><a:buNone/></a:pPr><a:r><a:rPr lang="en-US" sz="1800" dirty="0"><a:solidFill><a:srgbClr val="000000"/></a:solidFill></a:rPr><a:t>(h�� u(��Z))h�E�(�R</a:t></a:r><a:endParaRPr lang="en-US" sz="1800" dirty="0"/></a:p><a:p><a:pPr indent="0" marL="0"><a:buNone/></a:pPr><a:r><a:rPr lang="en-US" sz="1800" dirty="0"><a:solidFill><a:srgbClr val="000000"/></a:solidFill></a:rPr><a:t>Z Zp�Ӆ 5�G�*��&apos;ix�T�#��U�Q@�z�=�F+.E�]F��u�)��I���\n*æ:�������HE&amp;(W����n��8�N������#�m=����Z�;0��5�r+�������d��&quot;�-Yܸ�μ+�j؏0���s��U�5�s�y��o��c^ة6�B�1 �ҏ�zڳ����6����� �-Q-X�E7rx0w/J��	S�%8P�H*1N(�</a:t></a:r><a:endParaRPr lang="en-US" sz="1800" dirty="0"/></a:p><a:p><a:pPr indent="0" marL="0"><a:buNone/></a:pPr><a:r><a:rPr lang="en-US" sz="1800" dirty="0"><a:solidFill><a:srgbClr val="000000"/></a:solidFill></a:rPr><a:t>�S� &lt;S�F)���8`�� �E8T@��.H)��b�((4�j i���k�EhgA$ea�A�1^I㏀���.��٢����|�	��fݾ��qҽ;4��x�r1S�i1�|��xc\���-_J��`pX���7C�����f(RDI��ֲ�Ѽ1t�K�h�9��g&apos;� �b���1]&amp;��/����3G�x[��J�\@���5�%����8{J�q�ⳍX~8��L���f�&lt;</a:t></a:r><a:endParaRPr lang="en-US" sz="1800" dirty="0"/></a:p><a:p><a:pPr indent="0" marL="0"><a:buNone/></a:pPr><a:r><a:rPr lang="en-US" sz="1800" dirty="0"><a:solidFill><a:srgbClr val="000000"/></a:solidFill></a:rPr><a:t>9D�y���iZ�}���|��3g�?|�p=��3��</a:t></a:r><a:endParaRPr lang="en-US" sz="1800" dirty="0"/></a:p><a:p><a:pPr indent="0" marL="0"><a:buNone/></a:pPr><a:r><a:rPr lang="en-US" sz="1800" dirty="0"><a:solidFill><a:srgbClr val="000000"/></a:solidFill></a:rPr><a:t>���i٪؆����Fh�f��3K�ڐ�f��h� ;4��QE�\њLњ@:�J(sFi3Fh�)(�B��sMc�@�3`f���[D���ͩ^��k�X��k{Ě�����uq(H�\�k��Λuw;��VB�����?��������E������D�Yy�3��S��A� ׯA�-� �������G5�x��݆�V.i3IE&quot;�R�M��</a:t></a:r><a:endParaRPr lang="en-US" sz="1800" dirty="0"/></a:p><a:p><a:pPr indent="0" marL="0"><a:buNone/></a:pPr><a:r><a:rPr lang="en-US" sz="1800" dirty="0"><a:solidFill><a:srgbClr val="000000"/></a:solidFill></a:rPr><a:t>p�O</a:t></a:r><a:endParaRPr lang="en-US" sz="1800" dirty="0"/></a:p><a:p><a:pPr indent="0" marL="0"><a:buNone/></a:pPr><a:r><a:rPr lang="en-US" sz="1800" dirty="0"><a:solidFill><a:srgbClr val="000000"/></a:solidFill></a:rPr><a:t>n~��P���^��&quot;&quot;�P8�I�aF1Nc�Q�cI�i��J@6�(�bJSI@ER�@	IN�� i)M% ��m QE %Q@%-% QE :�E�(</a:t></a:r><a:endParaRPr lang="en-US" sz="1800" dirty="0"/></a:p><a:p><a:pPr indent="0" marL="0"><a:buNone/></a:pPr><a:r><a:rPr lang="en-US" sz="1800" dirty="0"><a:solidFill><a:srgbClr val="000000"/></a:solidFill></a:rPr><a:t> :����(��)i)h��M�P1�P(�u4P(�R�1$A$e~��qA�ݪ���E�r&gt;�4&amp;�fD�Ve�&apos;���I�h�T&quot;�S2�dS�tIip��p�r)1E v�$敿b�e*���j��k���ȷ��xn�LZ����!� �L����Wi�jO����&amp;&amp;�D��Z鵍*�_�&amp;�x����0�z0����S/F�N)�x�=G��5Ƞ��F��N�+M���t��� �N�;z�e�2=*�s6�W��F*gJf)AN��P!iN �N�p�	(��(�d��F)٠D����vE H&lt;�p4.h�4K�@�.i���c�K�L��f���4���?u.i��� �\�3K� vii�� �ӳL���3L��1���G�vh٥�h� :�J(��Z��VV�,�TI&lt;</a:t></a:r><a:endParaRPr lang="en-US" sz="1800" dirty="0"/></a:p><a:p><a:pPr indent="0" marL="0"><a:buNone/></a:pPr><a:r><a:rPr lang="en-US" sz="1800" dirty="0"><a:solidFill><a:srgbClr val="000000"/></a:solidFill></a:rPr><a:t>}��v�3�U$��������&amp;H|5o&amp;���`q����P�[�7����KȈ������~����p��{mj�R�~�-,���5HcP��0�@�nG(�U���0�)ԙ��-�.ii(�ZP)*E^� ��� 毄E���&amp;�o������I�cM6�i��m%-6�Ĥ�Si�Ph��RKE E-% !����RR��h������@	EPQE �� ��@�P�8SE8PR�K@����@-6�(@�P��R��- �</a:t></a:r><a:endParaRPr lang="en-US" sz="1800" dirty="0"/></a:p><a:p><a:pPr indent="0" marL="0"><a:buNone/></a:pPr><a:r><a:rPr lang="en-US" sz="1800" dirty="0"><a:solidFill><a:srgbClr val="000000"/></a:solidFill></a:rPr><a:t> Jx8�S��ym��t���b�vP�U���J1��%�֡e�	b��U�1T�*�ڙ��E1�=Wm2O*BZՏ#��� J�&quot;���:�{@�|G��ku</a:t></a:r><a:endParaRPr lang="en-US" sz="1800" dirty="0"/></a:p><a:p><a:pPr indent="0" marL="0"><a:buNone/></a:pPr><a:r><a:rPr lang="en-US" sz="1800" dirty="0"><a:solidFill><a:srgbClr val="000000"/></a:solidFill></a:rPr><a:t>�ip�2�ތ���эS�Z�zV�#\X��l5?���&apos;��ֻ�&apos;W�M�ː�c�� w�[����k�D��0�՜���c�#��)-</a:t></a:r><a:endParaRPr lang="en-US" sz="1800" dirty="0"/></a:p><a:p><a:pPr indent="0" marL="0"><a:buNone/></a:pPr><a:r><a:rPr lang="en-US" sz="1800" dirty="0"><a:solidFill><a:srgbClr val="000000"/></a:solidFill></a:rPr><a:t>�Fq�\�:�y�L�+����&lt;1��G��wm��T�M�{n�}�tV�������U��km���S</a:t></a:r><a:endParaRPr lang="en-US" sz="1800" dirty="0"/></a:p><a:p><a:pPr indent="0" marL="0"><a:buNone/></a:pPr><a:r><a:rPr lang="en-US" sz="1800" dirty="0"><a:solidFill><a:srgbClr val="000000"/></a:solidFill></a:rPr><a:t>�h�S��R�P(8R�h�C�N�2��%�.j,ӳ@����S��D�ӳQN� I�Pj&lt;���p5i��q��(4����.i���$��R��(��J$����3M�- ;4��3Hf�34f����^GkI#�U$��WR�mt�W���c�K1�rOc�x�A6��Y���;L�����S۩�s&gt;�K��lV��ñ9&quot;��xA���OSߵvVV</a:t></a:r><a:endParaRPr lang="en-US" sz="1800" dirty="0"/></a:p><a:p><a:pPr indent="0" marL="0"><a:buNone/></a:pPr><a:r><a:rPr lang="en-US" sz="1800" dirty="0"><a:solidFill><a:srgbClr val="000000"/></a:solidFill></a:rPr><a:t>��1$PơQaT�</a:t></a:r><a:endParaRPr lang="en-US" sz="1800" dirty="0"/></a:p><a:p><a:pPr indent="0" marL="0"><a:buNone/></a:pPr><a:r><a:rPr lang="en-US" sz="1800" dirty="0"><a:solidFill><a:srgbClr val="000000"/></a:solidFill></a:rPr><a:t>�mf�Q#PQF���ZQ�¸�HtQ,)�E)l�I�%!���Ӂ�Ӆ6�(�*ݼ@��&gt;QQC�����(�t~�[&apos;�SM/Jm %!��i�RR�P1��I@�����aER�R�PQE- 6�(���� J(������</a:t></a:r><a:endParaRPr lang="en-US" sz="1800" dirty="0"/></a:p><a:p><a:pPr indent="0" marL="0"><a:buNone/></a:pPr><a:r><a:rPr lang="en-US" sz="1800" dirty="0"><a:solidFill><a:srgbClr val="000000"/></a:solidFill></a:rPr><a:t>(��KIK@</a:t></a:r><a:endParaRPr lang="en-US" sz="1800" dirty="0"/></a:p><a:p><a:pPr indent="0" marL="0"><a:buNone/></a:pPr><a:r><a:rPr lang="en-US" sz="1800" dirty="0"><a:solidFill><a:srgbClr val="000000"/></a:solidFill></a:rPr><a:t>(</a:t></a:r><a:endParaRPr lang="en-US" sz="1800" dirty="0"/></a:p><a:p><a:pPr indent="0" marL="0"><a:buNone/></a:pPr><a:r><a:rPr lang="en-US" sz="1800" dirty="0"><a:solidFill><a:srgbClr val="000000"/></a:solidFill></a:rPr><a:t> 8S�4S�</a:t></a:r><a:endParaRPr lang="en-US" sz="1800" dirty="0"/></a:p><a:p><a:pPr indent="0" marL="0"><a:buNone/></a:pPr><a:r><a:rPr lang="en-US" sz="1800" dirty="0"><a:solidFill><a:srgbClr val="000000"/></a:solidFill></a:rPr><a:t>ZJZ(��P!�QE 8P(</a:t></a:r><a:endParaRPr lang="en-US" sz="1800" dirty="0"/></a:p><a:p><a:pPr indent="0" marL="0"><a:buNone/></a:pPr><a:r><a:rPr lang="en-US" sz="1800" dirty="0"><a:solidFill><a:srgbClr val="000000"/></a:solidFill></a:rPr><a:t> ZQIJ(���K@ť�Ө �tY�~Җ� Ⱥ�*H&quot;�dL��Iʛ[�5�whQ��Rd�a�b�&quot;��b�2U�W&quot;�jb*2(��^�uI��8��c�)�T�gb��S�sIc�v���PEyΫ��;]xu��|�����������zVխ��R��7�Oz�58/����5;��i&gt;&quot;��U��x�l����}O ��H�/�����_��]8��QQ�_Z����0�5��G�O	�Z�4��Y�N�� M#��dU^���Ȧ���j�Q�Y��hۣ�dV�2��4Xb�T�i�R�KF(� �QL��Q@�QӅ &lt;S�Lf����G�Pi�&amp;isQ杚V���K�I�j\�y�4�R�� ���4���:�)�Ӂ�R��j=�u��z����\]N�¿yݰ ^�Z����lv��^͑�&lt;����O�~ݬ��cK�k&quot;po���a�}Oհ=�i�z%���4帗�m�ͺI&gt;���`{Qq�δ�f���P�&amp;�C�+d9���?���G�a޺�y_&amp;�X���</a:t></a:r><a:endParaRPr lang="en-US" sz="1800" dirty="0"/></a:p><a:p><a:pPr indent="0" marL="0"><a:buNone/></a:pPr><a:r><a:rPr lang="en-US" sz="1800" dirty="0"><a:solidFill><a:srgbClr val="000000"/></a:solidFill></a:rPr><a:t>獨0)\v%,���2{����94�i}-4S� -8R�R*� �Ef h��qW�K���S@�</a:t></a:r><a:endParaRPr lang="en-US" sz="1800" dirty="0"/></a:p><a:p><a:pPr indent="0" marL="0"><a:buNone/></a:pPr><a:r><a:rPr lang="en-US" sz="1800" dirty="0"><a:solidFill><a:srgbClr val="000000"/></a:solidFill></a:rPr><a:t>#]�׹����`!��ZCH4��i�))i)�) JJZJC�(�4�N4�@IE �QE QE %Q@	EPQE �Q@������R�JQ@-%- (��EKIE :�E�����R�AJ(IJ(ii)h</a:t></a:r><a:endParaRPr lang="en-US" sz="1800" dirty="0"/></a:p><a:p><a:pPr indent="0" marL="0"><a:buNone/></a:pPr><a:r><a:rPr lang="en-US" sz="1800" dirty="0"><a:solidFill><a:srgbClr val="000000"/></a:solidFill></a:rPr><a:t>E�߁�R�Eզ�x��a#�WR�J��˛B����L��N*��)a �����W$�E&amp;*fCQL�&amp;9�8aЊZ(��K=jK�p]?�[�]Z]�cq��\vhS�b��KC�|2���[P��HԘ�7�ms��}�5��?�&lt;2q���E� ���Lz�}��Ew6Z��a.���o[^�݌�&quot;��4)4#�t�~��-����$l� ��M&amp;�A������Y�����wǥݛyR~8�k���42M��kvâ&gt;-���oҩ4�fn�b���T6�58.4ۂq���c�я�kn-FT2�T� �hsb���t5% G�p�b�J)�</a:t></a:r><a:endParaRPr lang="en-US" sz="1800" dirty="0"/></a:p><a:p><a:pPr indent="0" marL="0"><a:buNone/></a:pPr><a:r><a:rPr lang="en-US" sz="1800" dirty="0"><a:solidFill><a:srgbClr val="000000"/></a:solidFill></a:rPr><a:t> -&amp;)E �f������7b��f��b�</a:t></a:r><a:endParaRPr lang="en-US" sz="1800" dirty="0"/></a:p><a:p><a:pPr indent="0" marL="0"><a:buNone/></a:pPr><a:r><a:rPr lang="en-US" sz="1800" dirty="0"><a:solidFill><a:srgbClr val="000000"/></a:solidFill></a:rPr><a:t>;4��</a:t></a:r><a:endParaRPr lang="en-US" sz="1800" dirty="0"/></a:p><a:p><a:pPr indent="0" marL="0"><a:buNone/></a:pPr><a:r><a:rPr lang="en-US" sz="1800" dirty="0"><a:solidFill><a:srgbClr val="000000"/></a:solidFill></a:rPr><a:t>P(ih</a:t></a:r><a:endParaRPr lang="en-US" sz="1800" dirty="0"/></a:p><a:p><a:pPr indent="0" marL="0"><a:buNone/></a:pPr><a:r><a:rPr lang="en-US" sz="1800" dirty="0"><a:solidFill><a:srgbClr val="000000"/></a:solidFill></a:rPr><a:t>i�	�4%-8!��  �f�HQ�k2M~�J`�i/nU����&quot;�X��T���4��s�c����STſ�uBA��{�D���Aڿ�5z��vs��G����v�c��{/�</a:t></a:r><a:endParaRPr lang="en-US" sz="1800" dirty="0"/></a:p><a:p><a:pPr indent="0" marL="0"><a:buNone/></a:pPr><a:r><a:rPr lang="en-US" sz="1800" dirty="0"><a:solidFill><a:srgbClr val="000000"/></a:solidFill></a:rPr><a:t>��5sZ�t��[����z�x�8�����ou��/��5��C��t_�]`�����F�9�q�HWq�4ǚ8�e����gژ(+H�rM�)�P�&lt;R(�� �)BԨ��@�Vb�����`$��aV5ڽ��CQ��z�J(�bRQIL����RR�PM�RS%)��QE RR�PA�P(�� LQ�1K� )��m QE ��PQE �E� )i)hԢ��PKIK@</a:t></a:r><a:endParaRPr lang="en-US" sz="1800" dirty="0"/></a:p><a:p><a:pPr indent="0" marL="0"><a:buNone/></a:pPr><a:r><a:rPr lang="en-US" sz="1800" dirty="0"><a:solidFill><a:srgbClr val="000000"/></a:solidFill></a:rPr><a:t>(�Q@�QE �</a:t></a:r><a:endParaRPr lang="en-US" sz="1800" dirty="0"/></a:p><a:p><a:pPr indent="0" marL="0"><a:buNone/></a:pPr><a:r><a:rPr lang="en-US" sz="1800" dirty="0"><a:solidFill><a:srgbClr val="000000"/></a:solidFill></a:rPr><a:t>--%-N�NZ(��KIK@ �</a:t></a:r><a:endParaRPr lang="en-US" sz="1800" dirty="0"/></a:p><a:p><a:pPr indent="0" marL="0"><a:buNone/></a:pPr><a:r><a:rPr lang="en-US" sz="1800" dirty="0"><a:solidFill><a:srgbClr val="000000"/></a:solidFill></a:rPr><a:t>h�</a:t></a:r><a:endParaRPr lang="en-US" sz="1800" dirty="0"/></a:p><a:p><a:pPr indent="0" marL="0"><a:buNone/></a:pPr><a:r><a:rPr lang="en-US" sz="1800" dirty="0"><a:solidFill><a:srgbClr val="000000"/></a:solidFill></a:rPr><a:t> ( 2��(�P+�@Aa����m�k��C5�r�oZi��.�U�+~�͐���Vt���I�c,�Ty�Rǎ�X�*�a�3M�&amp;�c$c*�[�f�vE+�+mf�� �2���h5�9�Ysz0�_4����+�i%������s�Ôp¹kφ~��K8�4ɘ�}��1� |��Ҫ+&lt;g1;F}�]�Z�!�����F��|�,�?đ\��+�Lq�����C��.��A�M&gt;�[?��k��Į&amp;�?U5v=b�ld�&gt;⋾���Z�v_%Մ�ݼ�x�R1�֝��mt��9W�Ѹa]���a���Ozʼ���o�|�E�I��M�� }.�E�r��t&apos;��N����Nmouk?A�0��k�� �o��&amp;��� ��.�̵�Q&gt;�$�|Ik&apos;�v���VJ���q��q�G� �Q��f��l&lt;f�f��T�u�q��o��X���?��,f��-�^z�VC��#� ����1�i�������At��r48}��_� d:�sį��X���K��(�X�R�~�	�ǉ$��1��������Kf�T�n}A����b6�#]�ʫ�N*�x�LG�.�W� eo��A5���8�A#~pfo��5��(P$j��� )]�Qu-F�&quot;����ô���O�|�� �jQ�x���mΝ���&quot;V�q�����x�r⫾����svC����� �3��M��s&amp;#� �i�0kfHm���1���B]`�Ԛ�5��u���l,��$�������P�Uv�k,�I&apos;�i�Q`�I)�14��)آ��@�H(�Ui��2�h*��U&gt;8��VŇ�G]��j�d�b���&amp;�����N4�@Ģ�(���� �����6�ZCHaIKILAHh���E� ))i( ��(�QE %Q@	EPE-% %R�46�(�!Դ���)i)hԢ��PKIK@</a:t></a:r><a:endParaRPr lang="en-US" sz="1800" dirty="0"/></a:p><a:p><a:pPr indent="0" marL="0"><a:buNone/></a:pPr><a:r><a:rPr lang="en-US" sz="1800" dirty="0"><a:solidFill><a:srgbClr val="000000"/></a:solidFill></a:rPr><a:t>(���QE �(������R�h�</a:t></a:r><a:endParaRPr lang="en-US" sz="1800" dirty="0"/></a:p><a:p><a:pPr indent="0" marL="0"><a:buNone/></a:pPr><a:r><a:rPr lang="en-US" sz="1800" dirty="0"><a:solidFill><a:srgbClr val="000000"/></a:solidFill></a:rPr><a:t>-R�1ii)h �M�@����</a:t></a:r><a:endParaRPr lang="en-US" sz="1800" dirty="0"/></a:p><a:p><a:pPr indent="0" marL="0"><a:buNone/></a:pPr><a:r><a:rPr lang="en-US" sz="1800" dirty="0"><a:solidFill><a:srgbClr val="000000"/></a:solidFill></a:rPr><a:t>ZJZ </a:t></a:r><a:endParaRPr lang="en-US" sz="1800" dirty="0"/></a:p><a:p><a:pPr indent="0" marL="0"><a:buNone/></a:pPr><a:r><a:rPr lang="en-US" sz="1800" dirty="0"><a:solidFill><a:srgbClr val="000000"/></a:solidFill></a:rPr><a:t>�a��Ug�G��V�E��]Y��VD�2��%�%]�:��۝+p�a���LMkFMm���s�~��,��]ȱ�pl��ʑM�S�S�U`�&quot;�rzFH:R�=E0p4�q�v���;�������R��h��r�J���Y||Ќ�5d���5��~ ���Uq�V-+�5[c݇��5[_���(��oR�������V۱c�V��i�xs�_�a;Fߝc�hǽ;�:��g�&quot;�ګ���f=��E��ڄ��J�����?�D.(���RiqNB��i�BS��w-����N�N�R���h&lt;S�T�&apos;j7r \��cL��`,p�V�Ts�</a:t></a:r><a:endParaRPr lang="en-US" sz="1800" dirty="0"/></a:p><a:p><a:pPr indent="0" marL="0"><a:buNone/></a:pPr><a:r><a:rPr lang="en-US" sz="1800" dirty="0"><a:solidFill><a:srgbClr val="000000"/></a:solidFill></a:rPr><a:t>��PaF)�P��&gt;�9 �HM!�04�����M8�M ��(�Bi��%%-%0h��@6�) Ph&amp;��</a:t></a:r><a:endParaRPr lang="en-US" sz="1800" dirty="0"/></a:p><a:p><a:pPr indent="0" marL="0"><a:buNone/></a:pPr><a:r><a:rPr lang="en-US" sz="1800" dirty="0"><a:solidFill><a:srgbClr val="000000"/></a:solidFill></a:rPr><a:t>CKHhRR�P1:R�I� J(���(������(��(�hJ(��J(�P ����R�J(ii)h ����E ����p�����)E6��E� ����P ))�JZ )E%(��RR� P)h��&lt;i&quot;�u=�Ƒ�)�}iQN�r�Z3 9��ֲ&amp;әI��@�E-����~��jD��ͤ���Lk���m�S�V�nEs�����H����)&quot;\Luj���&amp;ã)���w$�8��T�������Hbө��}-74� �)- </a:t></a:r><a:endParaRPr lang="en-US" sz="1800" dirty="0"/></a:p><a:p><a:pPr indent="0" marL="0"><a:buNone/></a:pPr><a:r><a:rPr lang="en-US" sz="1800" dirty="0"><a:solidFill><a:srgbClr val="000000"/></a:solidFill></a:rPr><a:t>)E(��qK�v)�P{i�j@1N���S�{T�}��{P&gt;_�&lt;G�R�-&quot;�HTՀ�ҕbg8U$�</a:t></a:r><a:endParaRPr lang="en-US" sz="1800" dirty="0"/></a:p><a:p><a:pPr indent="0" marL="0"><a:buNone/></a:pPr><a:r><a:rPr lang="en-US" sz="1800" dirty="0"><a:solidFill><a:srgbClr val="000000"/></a:solidFill></a:rPr><a:t>@Qf��:3��</a:t></a:r><a:endParaRPr lang="en-US" sz="1800" dirty="0"/></a:p><a:p><a:pPr indent="0" marL="0"><a:buNone/></a:pPr><a:r><a:rPr lang="en-US" sz="1800" dirty="0"><a:solidFill><a:srgbClr val="000000"/></a:solidFill></a:rPr><a:t>�]&quot;Y������m*X�&gt;�\iqۻtz-5���Z�P��z\�����,7ʬdB���6�(�4���� Jm:�@</a:t></a:r><a:endParaRPr lang="en-US" sz="1800" dirty="0"/></a:p><a:p><a:pPr indent="0" marL="0"><a:buNone/></a:pPr><a:r><a:rPr lang="en-US" sz="1800" dirty="0"><a:solidFill><a:srgbClr val="000000"/></a:solidFill></a:rPr><a:t>i(��	M�RS���� ������Jq��1�QE ��PQE �QE 6�ZJ J(���KI@R�h�� J(���--%0KH)h�Si� �� ���� ���R�J))�AK@</a:t></a:r><a:endParaRPr lang="en-US" sz="1800" dirty="0"/></a:p><a:p><a:pPr indent="0" marL="0"><a:buNone/></a:pPr><a:r><a:rPr lang="en-US" sz="1800" dirty="0"><a:solidFill><a:srgbClr val="000000"/></a:solidFill></a:rPr><a:t>(</a:t></a:r><a:endParaRPr lang="en-US" sz="1800" dirty="0"/></a:p><a:p><a:pPr indent="0" marL="0"><a:buNone/></a:pPr><a:r><a:rPr lang="en-US" sz="1800" dirty="0"><a:solidFill><a:srgbClr val="000000"/></a:solidFill></a:rPr><a:t> 8ZAN����� �</a:t></a:r><a:endParaRPr lang="en-US" sz="1800" dirty="0"/></a:p><a:p><a:pPr indent="0" marL="0"><a:buNone/></a:pPr><a:r><a:rPr lang="en-US" sz="1800" dirty="0"><a:solidFill><a:srgbClr val="000000"/></a:solidFill></a:rPr><a:t>h�</a:t></a:r><a:endParaRPr lang="en-US" sz="1800" dirty="0"/></a:p><a:p><a:pPr indent="0" marL="0"><a:buNone/></a:pPr><a:r><a:rPr lang="en-US" sz="1800" dirty="0"><a:solidFill><a:srgbClr val="000000"/></a:solidFill></a:rPr><a:t> Z(��</a:t></a:r><a:endParaRPr lang="en-US" sz="1800" dirty="0"/></a:p><a:p><a:pPr indent="0" marL="0"><a:buNone/></a:pPr><a:r><a:rPr lang="en-US" sz="1800" dirty="0"><a:solidFill><a:srgbClr val="000000"/></a:solidFill></a:rPr><a:t>Q@桹���I��?��&apos; ��ǚFd�G�k��|d�</a:t></a:r><a:endParaRPr lang="en-US" sz="1800" dirty="0"/></a:p><a:p><a:pPr indent="0" marL="0"><a:buNone/></a:pPr><a:r><a:rPr lang="en-US" sz="1800" dirty="0"><a:solidFill><a:srgbClr val="000000"/></a:solidFill></a:rPr><a:t>����k���qflH:��Wmb�&gt;���P�ޞ�v&gt;��:o��~bb���ڟ&quot;&apos;��� ���2?�5.+ì�Q$L	v���&lt;f��I�x��)8�N�oM��&lt;W1	&quot;p�}J�����4��$X�su�) �E�D�)�˚��m3KhRH[����5~�R�&apos;5�jZ��|�qL�ћ}q�X�X�k5|]��m���o�ԏץe�W�� ��ަ�oz�#��[x�L�� Sn��d}n�a�u?C_&lt;Of���%��}���/�$&quot;�eX�Ad�w����=gĖ� �k��������Џ��W� ~!KAٞ����1&gt;&quot;x�&gt;��_�z���J�Iah� @��Ѡ�=�x�</a:t></a:r><a:endParaRPr lang="en-US" sz="1800" dirty="0"/></a:p><a:p><a:pPr indent="0" marL="0"><a:buNone/></a:pPr><a:r><a:rPr lang="en-US" sz="1800" dirty="0"><a:solidFill><a:srgbClr val="000000"/></a:solidFill></a:rPr><a:t>����΋�9�����p4T��� �	 ���(�W���^ ~�:��j�,2��Lݞ�T=�H)D��o���� .vq���O�|_/ݖ�?�f�P�=��^��O�μI�O�[f��#��mv�����W=��ă,�&gt;�T.�S�X��N�3�d��Ǉ�n.������37��[��(?J|�\�o&apos;�]8����� �8��b�m����4� ){y����km&quot;�~U���`�)4����Q$u3D��zW[�� ���mc1��]�z�	�h�3�l��sH�w</a:t></a:r><a:endParaRPr lang="en-US" sz="1800" dirty="0"/></a:p><a:p><a:pPr indent="0" marL="0"><a:buNone/></a:pPr><a:r><a:rPr lang="en-US" sz="1800" dirty="0"><a:solidFill><a:srgbClr val="000000"/></a:solidFill></a:rPr><a:t>\T��Csw�&amp;I�j���@R��e�T{�W+w�i�%m��OQ��5G�3N۝�������Z���L�ӄ�?ܕ��8�z�طu�s�*����1T-�Z&gt;� �h�����@�T�/=W֙Hci��J %PRQILBRR�P1))i))��m�KI@Q@	IKI@R@	Hih���( ��J )-!��(���(�(��H(�Pө�� )i)hii)h�QE --6�@ ��� ��E- (��� �QM�QN�K@��Fj��ge=�.���Q�+jz�z|L7 �|�==�ȼI�2�&lt;QHq����7�T�M�r�Sּ��G,X�j഻2n�����?.j��Mg!�Z��ZmX�S�8��Oj���J	X��mx�8!�#ު�mM`E1��Ig:��T�A&lt;�[[��m�x[r0���o&lt;����R-�vsK���?�x���Q$Teў�#�h]� �{QԆ�9�|A�MԖ�8e��%OS����N�Z.~��)������Z���85֠\��k&amp;i˒+C2��F5�${��&amp;]Ƙ ɦ#+��=)E�=�emI�S%�$q�Ri�T��)�t	e�����#�c9����L�2� t~U��a�J�;zR��H^��Vc�׏�~U�%�|U��}��jsI�(�VH^��]2Yc�N�C=)\vg2�B�|���H_�ʺe�(�V�v��c�M!�?*��� ���[A�ڔZ{Qp�����G�Wc����R�ҥc�+���[A�ڕ-q�V��ڞ!����RKj�8ʑ�Yc�8G�Sp,�ܕ�X֠!� �k-^��Hb9������I�:��, ��2�*��k�̓99�S��?�7/(9B~Q�U��(M��&gt;zU���</a:t></a:r><a:endParaRPr lang="en-US" sz="1800" dirty="0"/></a:p><a:p><a:pPr indent="0" marL="0"><a:buNone/></a:pPr><a:r><a:rPr lang="en-US" sz="1800" dirty="0"><a:solidFill><a:srgbClr val="000000"/></a:solidFill></a:rPr><a:t> ;U��U�J�v��v���*FH��8�NE[���K�JC!�����G ��Ӹ��������墚ܓ�T���?��@�4�spqM4J(����J JJZJ`%%-%!�����Q@	IKI@%-% �R�@	EPQE �R�@	IKE %R�1�QE KIKLB�QK@:�N�P(�����QE ���u0</a:t></a:r><a:endParaRPr lang="en-US" sz="1800" dirty="0"/></a:p><a:p><a:pPr indent="0" marL="0"><a:buNone/></a:pPr><a:r><a:rPr lang="en-US" sz="1800" dirty="0"><a:solidFill><a:srgbClr val="000000"/></a:solidFill></a:rPr><a:t>ZJZ@--%- :�)E�M�P1E�@�B���`��6#�X�\wܬ��&quot;��d���Z�o;���F�����09����y���\���1bMG�S���?�0��z���R�J�lE��#�V�n��ܒ8�h-�PP�qҮ��#�[��ڶ��5y�0�46+��:�J�z�nbڽ+�%Ӣ�ݔ��^s�Bc��БBw�b����pux!�B�[y �r?\U�Q�+V��k닏���CGwi{!��&apos;����sY6�-]^�I�$f,hM&gt;4&amp;��{QrJ��ڬ�g����oҭ$�,g-�}�f;?�kA`��&amp;�b�v��ը�:|�z8*�Aҕ�b�Z{U���8��*u���b�Z�����vqb��^�\v*-��L�U��ڤҸ�*A�X�</a:t></a:r><a:endParaRPr lang="en-US" sz="1800" dirty="0"/></a:p><a:p><a:pPr indent="0" marL="0"><a:buNone/></a:pPr><a:r><a:rPr lang="en-US" sz="1800" dirty="0"><a:solidFill><a:srgbClr val="000000"/></a:solidFill></a:rPr><a:t>�%�ڤ{U�HzR��WX��H&quot;���S�R����/j�`�)��K�&gt;�</a:t></a:r><a:endParaRPr lang="en-US" sz="1800" dirty="0"/></a:p><a:p><a:pPr indent="0" marL="0"><a:buNone/></a:pPr><a:r><a:rPr lang="en-US" sz="1800" dirty="0"><a:solidFill><a:srgbClr val="000000"/></a:solidFill></a:rPr><a:t>�A�j�h����*�z������&lt;�Dk=Ι1&amp;K9LY=J�S�]���</a:t></a:r><a:endParaRPr lang="en-US" sz="1800" dirty="0"/></a:p><a:p><a:pPr indent="0" marL="0"><a:buNone/></a:pPr><a:r><a:rPr lang="en-US" sz="1800" dirty="0"><a:solidFill><a:srgbClr val="000000"/></a:solidFill></a:rPr><a:t>��=��o�l�$b�_�M���%�7�V�|�*�,��՘�UY~V����3R&quot;+Fח����-���jXѾ�v�W�Pˌ�V�1kXQA�hH����٬~m�m��}����9?��G��E��=�Ɓ���֊ a��h4 �A��b���im� %Q@Q@	E- �)i(%)����( ��(i��� ��Ji %Q@��(h�� uQ@</a:t></a:r><a:endParaRPr lang="en-US" sz="1800" dirty="0"/></a:p><a:p><a:pPr indent="0" marL="0"><a:buNone/></a:pPr><a:r><a:rPr lang="en-US" sz="1800" dirty="0"><a:solidFill><a:srgbClr val="000000"/></a:solidFill></a:rPr><a:t>(�P(ii)h�QE �m:�</a:t></a:r><a:endParaRPr lang="en-US" sz="1800" dirty="0"/></a:p><a:p><a:pPr indent="0" marL="0"><a:buNone/></a:pPr><a:r><a:rPr lang="en-US" sz="1800" dirty="0"><a:solidFill><a:srgbClr val="000000"/></a:solidFill></a:rPr><a:t></a:t></a:r><a:endParaRPr lang="en-US" sz="1800" dirty="0"/></a:p><a:p><a:pPr indent="0" marL="0"><a:buNone/></a:pPr><a:r><a:rPr lang="en-US" sz="1800" dirty="0"><a:solidFill><a:srgbClr val="000000"/></a:solidFill></a:rPr><a:t> u-%- :�(��RR� ��9T���8���� ax��[�2��k�&lt;K~�l!�5���Z��|��?�;�&gt;�39�#�|�V����Zc�� J�����y�j�hõT��&apos;��K�/��ͼ��!�K�� ���hV�朷� ���Dz������bު�6��=+V~em0r[��S$dcV��lu`:�(��*�Q�sH&apos;E�g��:����I���LB@�/Tp���!7��%��\�i����7��s��W7��v�-��� `</a:t></a:r><a:endParaRPr lang="en-US" sz="1800" dirty="0"/></a:p><a:p><a:pPr indent="0" marL="0"><a:buNone/></a:pPr><a:r><a:rPr lang="en-US" sz="1800" dirty="0"><a:solidFill><a:srgbClr val="000000"/></a:solidFill></a:rPr><a:t>op[�^+Bɪ��j[��&amp;�/jц.:TpGүƔ�:8���E����Y�:qHv&quot;�zU�����Ӛ���C�Մ�ڕ�E��p#�*�9WڥSq�i�)�T�PB��R�O���jEOjU:/) ŌԂ3S*�xZD#&gt;���J� E��S���Rb�</a:t></a:r><a:endParaRPr lang="en-US" sz="1800" dirty="0"/></a:p><a:p><a:pPr indent="0" marL="0"><a:buNone/></a:pPr><a:r><a:rPr lang="en-US" sz="1800" dirty="0"><a:solidFill><a:srgbClr val="000000"/></a:solidFill></a:rPr><a:t>C&quot;�ǥ1�*�)hL�i3������Լ3yC�&quot;$��� }&gt;a���fh�i��r�+&quot;��u���;�� �Ku=WE&lt;}�弱� L��O���Bf��㚯���ܵ����L��ޮ���xe��\I��X͘nv���X	/�XI9��.U�����TSk	�2���&amp;�5�^x=/Mo��^!-���7Ӣ���[�ӡ��m ˍB�z�s�z�݀�z�R@�H=֩�Rʠ��4����RC,L&quot;�=i��a��醀����E-% %%PQE QE RR�PEPSi�� ))h���� �R�@��� (������(�R�P��� Q@����(��RR� Z(���������P��Q@</a:t></a:r><a:endParaRPr lang="en-US" sz="1800" dirty="0"/></a:p><a:p><a:pPr indent="0" marL="0"><a:buNone/></a:pPr><a:r><a:rPr lang="en-US" sz="1800" dirty="0"><a:solidFill><a:srgbClr val="000000"/></a:solidFill></a:rPr><a:t>*E�</a:t></a:r><a:endParaRPr lang="en-US" sz="1800" dirty="0"/></a:p><a:p><a:pPr indent="0" marL="0"><a:buNone/></a:pPr><a:r><a:rPr lang="en-US" sz="1800" dirty="0"><a:solidFill><a:srgbClr val="000000"/></a:solidFill></a:rPr><a:t>:�DL��p��s����D�F� v�&amp;�3�^-�C���O�9�&amp;a��(=�?ư��!C�2\^,1�Ә�E�*��Yv׫yu$7?5����^G��;R���6�+��9&lt;�w$R0�T���_�Q�/�x�X`�F���ßި���z�0qZ��3�54�)������$�6��2?�ae�$^�=|���5�`�O�]%�j˭�V�}��^ӣ�ӥ�`~��wV����KB$W{�G@�$�&lt;#�s�u���N:���ۨ����wĚo�`Ży��=��F{��{��j�z�</a:t></a:r><a:endParaRPr lang="en-US" sz="1800" dirty="0"/></a:p><a:p><a:pPr indent="0" marL="0"><a:buNone/></a:pPr><a:r><a:rPr lang="en-US" sz="1800" dirty="0"><a:solidFill><a:srgbClr val="000000"/></a:solidFill></a:rPr><a:t>��</a:t></a:r><a:endParaRPr lang="en-US" sz="1800" dirty="0"/></a:p><a:p><a:pPr indent="0" marL="0"><a:buNone/></a:pPr><a:r><a:rPr lang="en-US" sz="1800" dirty="0"><a:solidFill><a:srgbClr val="000000"/></a:solidFill></a:rPr><a:t>�볌t��I�iXWFu��!�]r�dNs�]F�q�pk��Q}�\�U%bosI��ysvGVڿN��ļV^���¤|�n?�5��hY�kV�x� �[q��E������/~5���Z��P�:U����V�E�LA�N)z��EF�*�E�EF��Q@�L �1E8R</a:t></a:r><a:endParaRPr lang="en-US" sz="1800" dirty="0"/></a:p><a:p><a:pPr indent="0" marL="0"><a:buNone/></a:pPr><a:r><a:rPr lang="en-US" sz="1800" dirty="0"><a:solidFill><a:srgbClr val="000000"/></a:solidFill></a:rPr><a:t>p�T�� ���@�R</a:t></a:r><a:endParaRPr lang="en-US" sz="1800" dirty="0"/></a:p><a:p><a:pPr indent="0" marL="0"><a:buNone/></a:pPr><a:r><a:rPr lang="en-US" sz="1800" dirty="0"><a:solidFill><a:srgbClr val="000000"/></a:solidFill></a:rPr><a:t>�jAHb�))</a:t></a:r><a:endParaRPr lang="en-US" sz="1800" dirty="0"/></a:p><a:p><a:pPr indent="0" marL="0"><a:buNone/></a:pPr><a:r><a:rPr lang="en-US" sz="1800" dirty="0"><a:solidFill><a:srgbClr val="000000"/></a:solidFill></a:rPr><a:t>u � RZ W�֫��7J�h�\��:_��5%��k)&lt;��!?PX~��+����x���Zb�����d~5H���\��=�[5���R=KN��6d@��XA	�U</a:t></a:r><a:endParaRPr lang="en-US" sz="1800" dirty="0"/></a:p><a:p><a:pPr indent="0" marL="0"><a:buNone/></a:pPr><a:r><a:rPr lang="en-US" sz="1800" dirty="0"><a:solidFill><a:srgbClr val="000000"/></a:solidFill></a:rPr><a:t>��i̢�`e�</a:t></a:r><a:endParaRPr lang="en-US" sz="1800" dirty="0"/></a:p><a:p><a:pPr indent="0" marL="0"><a:buNone/></a:pPr><a:r><a:rPr lang="en-US" sz="1800" dirty="0"><a:solidFill><a:srgbClr val="000000"/></a:solidFill></a:rPr><a:t>�d�p �4YCU�X�H�v��Υ*���?�!��OAXr��}Vg���</a:t></a:r><a:endParaRPr lang="en-US" sz="1800" dirty="0"/></a:p><a:p><a:pPr indent="0" marL="0"><a:buNone/></a:pPr><a:r><a:rPr lang="en-US" sz="1800" dirty="0"><a:solidFill><a:srgbClr val="000000"/></a:solidFill></a:rPr><a:t>��&gt;�&quot;�(��`���+GKӭ�Ț8C��6����I3z�w�C�+w.h�jٴ��+\�N��.`�݀�t</a:t></a:r><a:endParaRPr lang="en-US" sz="1800" dirty="0"/></a:p><a:p><a:pPr indent="0" marL="0"><a:buNone/></a:pPr><a:r><a:rPr lang="en-US" sz="1800" dirty="0"><a:solidFill><a:srgbClr val="000000"/></a:solidFill></a:rPr><a:t>:</a:t></a:r><a:endParaRPr lang="en-US" sz="1800" dirty="0"/></a:p><a:p><a:pPr indent="0" marL="0"><a:buNone/></a:pPr><a:r><a:rPr lang="en-US" sz="1800" dirty="0"><a:solidFill><a:srgbClr val="000000"/></a:solidFill></a:rPr><a:t>�-�cHp�</a:t></a:r><a:endParaRPr lang="en-US" sz="1800" dirty="0"/></a:p><a:p><a:pPr indent="0" marL="0"><a:buNone/></a:pPr><a:r><a:rPr lang="en-US" sz="1800" dirty="0"><a:solidFill><a:srgbClr val="000000"/></a:solidFill></a:rPr><a:t>�#b���$sSb�37�9o��RD�Y�q�sQ �4�P�&lt;������  юu���g=�?ƬF��vW�W��ͪ��!c��������j�q�������i#(}�TdT��$O-鮅�4%&lt;�h6��c��IH����J)��@��� RR�PM�&quot;��</a:t></a:r><a:endParaRPr lang="en-US" sz="1800" dirty="0"/></a:p><a:p><a:pPr indent="0" marL="0"><a:buNone/></a:pPr><a:r><a:rPr lang="en-US" sz="1800" dirty="0"><a:solidFill><a:srgbClr val="000000"/></a:solidFill></a:rPr><a:t>(���(��(�������� (����� ZQIK@-%- -Q@(�� �QE :��������N�|��a��{�;��u+���(�n#��hW�KZՒ�Q�W�jw�s)�j��ʧ�^k*8����g��h�mկ��~3���[˼�mpG*}�W�v�;m�0 �4|��hڗ�5������#�8����H����3��W��z���+�z��G��C�{W�j��|��:�v�%Q����+h����� ��iq�����o!g���b~����O�Z���=��R-����/ܻ�m���:�4ո��{���$�hQk�h��g��m�p%���}z5R���^�i{�KЉb,��f�Q ��7� Hù&apos;�Q�֜���R���t��M��g�݃��5�~�sJA�q^�k��]�f����W���z���c��</a:t></a:r><a:endParaRPr lang="en-US" sz="1800" dirty="0"/></a:p><a:p><a:pPr indent="0" marL="0"><a:buNone/></a:pPr><a:r><a:rPr lang="en-US" sz="1800" dirty="0"><a:solidFill><a:srgbClr val="000000"/></a:solidFill></a:rPr><a:t>�|#�i�f�$���i�f��B��}zT���:��i�V�kQ[E�h-&quot;��խn8VlZ��4!��_�</a:t></a:r><a:endParaRPr lang="en-US" sz="1800" dirty="0"/></a:p><a:p><a:pPr indent="0" marL="0"><a:buNone/></a:pPr><a:r><a:rPr lang="en-US" sz="1800" dirty="0"><a:solidFill><a:srgbClr val="000000"/></a:solidFill></a:rPr><a:t>���</a:t></a:r><a:endParaRPr lang="en-US" sz="1800" dirty="0"/></a:p><a:p><a:pPr indent="0" marL="0"><a:buNone/></a:pPr><a:r><a:rPr lang="en-US" sz="1800" dirty="0"><a:solidFill><a:srgbClr val="000000"/></a:solidFill></a:rPr><a:t> ��(*�YN�#%QS(�֧^� � �*E�p�&quot;�z� p��@)�P��S ��C*h�R�Z �� ��T����M�@KM�PEP2�ڪz��:~I��!*)�Y�h�eXA�IM&lt;���~���xr��mnb��s��O,����KQ��G</a:t></a:r><a:endParaRPr lang="en-US" sz="1800" dirty="0"/></a:p><a:p><a:pPr indent="0" marL="0"><a:buNone/></a:pPr><a:r><a:rPr lang="en-US" sz="1800" dirty="0"><a:solidFill><a:srgbClr val="000000"/></a:solidFill></a:rPr><a:t>��5�����$�.��麇ٵ�&apos;H�a$ ��O�מ���x)�nU�����u�ɟnv����d4�Gc� 	7���V�k)�I���� �+`~Y5Z�÷z�g�Z��9];Ob������V�7D���¢��S̠����$��)G(0�ƻUG��1���sS�%K-x�1�Y� q8�=��޶�		b�p6��=����R3�W&apos;��Goߔ����k&quot;i.&lt;C*��F��xS����:-���PG����&gt;��������;H¨�&apos;,c4�2;�!&apos;ҬK�֧��03�S�W#a&lt;{�cQ\E��T(�&quot;�%*U����EZ8�=��</a:t></a:r><a:endParaRPr lang="en-US" sz="1800" dirty="0"/></a:p><a:p><a:pPr indent="0" marL="0"><a:buNone/></a:pPr><a:r><a:rPr lang="en-US" sz="1800" dirty="0"><a:solidFill><a:srgbClr val="000000"/></a:solidFill></a:rPr><a:t>�i�%)�4JCJh�RR�Si)i) �����QE �(��</a:t></a:r><a:endParaRPr lang="en-US" sz="1800" dirty="0"/></a:p><a:p><a:pPr indent="0" marL="0"><a:buNone/></a:pPr><a:r><a:rPr lang="en-US" sz="1800" dirty="0"><a:solidFill><a:srgbClr val="000000"/></a:solidFill></a:rPr><a:t>(���(��)h)(��aE% ��RP �M�@KIK@-%- ��� ���R�N�</a:t></a:r><a:endParaRPr lang="en-US" sz="1800" dirty="0"/></a:p><a:p><a:pPr indent="0" marL="0"><a:buNone/></a:pPr><a:r><a:rPr lang="en-US" sz="1800" dirty="0"><a:solidFill><a:srgbClr val="000000"/></a:solidFill></a:rPr><a:t>Z ZQIJ( ���wxQ�4R�oL�q�Ep���X�ݒkg_�F</a:t></a:r><a:endParaRPr lang="en-US" sz="1800" dirty="0"/></a:p><a:p><a:pPr indent="0" marL="0"><a:buNone/></a:pPr><a:r><a:rPr lang="en-US" sz="1800" dirty="0"><a:solidFill><a:srgbClr val="000000"/></a:solidFill></a:rPr><a:t>��\��q9��������G����G}hE�P�$Q�8�� ㊎$�h�R��V.-mu[7���&amp;�A��21�D9�z��_�:��;;�^/sl�-n9�G����Z�������?s8���v�y�����\��&gt;��%�&gt;�k}����� ����3�[��GbAq+l�rzΉ���K�X�Ĩ21�;U[oA2�������ȭ�KLֽ�M��|�5�d���}���y��C^���Ş��G��u=�+</a:t></a:r><a:endParaRPr lang="en-US" sz="1800" dirty="0"/></a:p><a:p><a:pPr indent="0" marL="0"><a:buNone/></a:pPr><a:r><a:rPr lang="en-US" sz="1800" dirty="0"><a:solidFill><a:srgbClr val="000000"/></a:solidFill></a:rPr><a:t>��W�~!���M[Q&apos;r5��&quot;�&apos;�?�k�~�i&gt;ԯ�ol�P��+�m*&quot;-�����&gt;�KSg��aG�)�`P+B��oֳ��у� i�Wc�*�L\����Ҭ�V:��&gt;Tc��z��z��A7����X�U�[I�m�:��l:����4��Z�u�m�i�:�� �j����� Vu	��3�&apos;��:�O�/�+� W�k�=E�� eS&apos;�L�1xg�2},��*s��8W$&lt;_x[�}M��5O� 	.��#�:��[�� H�vk�&apos;����!������U?�-O� �O]�!_�*�:�jUq\�����&apos;�� ߕ� �Q��9�θ?����,`�*e&quot;���%�����[a� �SO�,m��&amp;�R���?�Hgn)Eq�� &lt;=)����ޒ����n�k֗j��2�u���3[b�-��5a$GaqqE:���2t�m֮��5I��A�R��0�q&gt;8�d��G�?�X��ߣ]D�n&gt;B�� �6�u�K�E͜�g�B�)�&lt;�\�S+�To�+G&quot;�e8 ����2�Ȫ��5d�n5^�X��S3�����+}^�T���;v��ߜ��נ�kKG�|�}�S��\�����{��c-�T�f8��Ps�8A�O�a�u�V�ma�Ù��W��4XE</a:t></a:r><a:endParaRPr lang="en-US" sz="1800" dirty="0"/></a:p><a:p><a:pPr indent="0" marL="0"><a:buNone/></a:pPr><a:r><a:rPr lang="en-US" sz="1800" dirty="0"><a:solidFill><a:srgbClr val="000000"/></a:solidFill></a:rPr><a:t>� �Fi�٭h�z�XѵhZ�ڐ�O�H ϑv9�U�#�242�n�&lt;�1�/�=j�[��Q� ���t1�S�Tf�	IKI@��S���))i( ��((�� (�� mQ@Q@	E� ��A��</a:t></a:r><a:endParaRPr lang="en-US" sz="1800" dirty="0"/></a:p><a:p><a:pPr indent="0" marL="0"><a:buNone/></a:pPr><a:r><a:rPr lang="en-US" sz="1800" dirty="0"><a:solidFill><a:srgbClr val="000000"/></a:solidFill></a:rPr><a:t>)(�b�E8SE8P��R�KIK@-%- (��� S��� 8SE8PQj�Kgi���U�e�6��ʽ=�p�!��ݾn�QDə:��R��t)���y�L�M_�N:U��P&amp;;U��)�WQh4IVQj(���YE�&quot;</a:t></a:r><a:endParaRPr lang="en-US" sz="1800" dirty="0"/></a:p><a:p><a:pPr indent="0" marL="0"><a:buNone/></a:pPr><a:r><a:rPr lang="en-US" sz="1800" dirty="0"><a:solidFill><a:srgbClr val="000000"/></a:solidFill></a:rPr><a:t>�d�j�r�):�)�O)�x�33T�в��9g5��&amp;�����_e�n� �GJ�I��k���*�����j�5��dV�&lt;H21��o�i,m|=�siqtܼ����A�¼�T@Q�\��Maw��V��u8�(�ڞ��{P��&quot;F��h�ԃ�ۏ覼v�-��t~,���&lt;��ie2&lt;�}̄�N�*���4)����c�P4�@�$�QZ*�c�\��蚵���B*�&quot;�v_���?�K������x��wW����q|����{�o����L��7��xW�C������~퍰�&amp;{dv�qX��k��zU������w��G���U�kL�u�K=��w(��{���Ыy4X[���o�m�_��=ZN�ɋ�֝���Y���vJ{4��7�٩�S)�v.�p ���?M����hjw?�_�Ef)�T��3Dj&apos;�Z~��\� �O�U4�x���缧��}q� =?AT��� \�t� ���;��� |~UPR�����N�z�ʩ�N� ^K�	��N�����j�m�4�q�6:}��却���D���d�x&apos;��_2Z���߷r�OҶ��08ټ9�=+2h���F9�-���� �-�l-n���63iW�p�A��� u���X�v/e�[Gsn�U�C�P}�!�u@`1q$g�Z*��NA�^I��j�����o&lt;9+�Y_��&apos;�s�}w6��3-�����A��:	Qq���2*��z������U܅H�*���[(�����UJ��u	,&lt;+��/�hQ�0���&amp;�F�h�D�o�ē\�JJ����n���x&quot;[��F�|�����&gt;���+sB��wfw e���=)�ܛ�)G6p-����&quot;�S���:�@ӵ����YF�(�U�4���Va|�RF��!�16�*qҳ��횼��Ɂ��@��</a:t></a:r><a:endParaRPr lang="en-US" sz="1800" dirty="0"/></a:p><a:p><a:pPr indent="0" marL="0"><a:buNone/></a:pPr><a:r><a:rPr lang="en-US" sz="1800" dirty="0"><a:solidFill><a:srgbClr val="000000"/></a:solidFill></a:rPr><a:t>SG�籨��l��SrTH������yj��	</a:t></a:r><a:endParaRPr lang="en-US" sz="1800" dirty="0"/></a:p><a:p><a:pPr indent="0" marL="0"><a:buNone/></a:pPr><a:r><a:rPr lang="en-US" sz="1800" dirty="0"><a:solidFill><a:srgbClr val="000000"/></a:solidFill></a:rPr><a:t>85,�n_���M4�M��S�)mQ@	E-% %�PSi�� (�� (�� J)i( �����Q@</a:t></a:r><a:endParaRPr lang="en-US" sz="1800" dirty="0"/></a:p><a:p><a:pPr indent="0" marL="0"><a:buNone/></a:pPr><a:r><a:rPr lang="en-US" sz="1800" dirty="0"><a:solidFill><a:srgbClr val="000000"/></a:solidFill></a:rPr><a:t>(�QE �m:��@���JZ Zu6�@:�N���Y���NiE�����ah3�:��	�ʣּ�Q�3������$� ��Q[̓5�VFW�.�/=+V�*����XW������&quot;^�mH��t�(*(�N�)*E]�b��:U���T)���a1/��XV�zٺl�X���H��kT #W�875�j��5y��.%nj��-Y֥�ێ�r�zrG�.���&quot;����/�le&lt;�����ҷ���ЬG4�)XsNQ�R%��J�i�*ƃ,� U8�t��&gt;�޷z?�lb2s�Pݐ-ȼk�K����Z3� ��S_�ȧ�#=I�=?:��i��6��V��~�s\���Z�/�O~K]_H|��@?��]|=*RԿ�!�Fj�50-����dnL��&apos;SR�P)�Ԍ���B���%���S� J:��i ��)O⫊�M .�qSTѪ�2jQL�@2���Imn�Y`�JI�����_k�����L�R7V�?t�Qҽ/5�x�N{��m��e��DG��?��2��3gJ�6�I�� &gt;�&gt;q�\߇����Hw2�5��u�L�+2�-QA&quot;7J�}xl4+����&gt;�H�~��jkξ/)��cs�[ր�Cዃ%����+��d��Ӛ�W�ZzA7z�u�w�������YCT��V�Xˈ�a��U�4�h@�&quot;�����hڴ����h�&lt;S�$&lt;T���N�0۪�G*nJ �*�L%��}8���S��k�(O�ڱp�&quot;AѺ�j</a:t></a:r><a:endParaRPr lang="en-US" sz="1800" dirty="0"/></a:p><a:p><a:pPr indent="0" marL="0"><a:buNone/></a:pPr><a:r><a:rPr lang="en-US" sz="1800" dirty="0"><a:solidFill><a:srgbClr val="000000"/></a:solidFill></a:rPr><a:t>`%%-6�(���� RR� J(��EPEPQE- %Q@(��JZ����</a:t></a:r><a:endParaRPr lang="en-US" sz="1800" dirty="0"/></a:p><a:p><a:pPr indent="0" marL="0"><a:buNone/></a:pPr><a:r><a:rPr lang="en-US" sz="1800" dirty="0"><a:solidFill><a:srgbClr val="000000"/></a:solidFill></a:rPr><a:t>Pi)E -(������@��K@�Si�� &apos;�dx��C��mA��F������k��M��XדUr$�kT�3Np{�6�,*�9ysZV��Z2Q�l9�</a:t></a:r><a:endParaRPr lang="en-US" sz="1800" dirty="0"/></a:p><a:p><a:pPr indent="0" marL="0"><a:buNone/></a:pPr><a:r><a:rPr lang="en-US" sz="1800" dirty="0"><a:solidFill><a:srgbClr val="000000"/></a:solidFill></a:rPr><a:t>�Y�ÁZ�jJ-D:U�^1ҭ �t�S�j�EN�� �1�^O�T��WT�������;qZx�Y����qұ/zڟ�b��5�Ig!�����:�5��5��j�Lq&gt;��E�@���~���5Rؘ�u����m�&gt;��5�А+��|My��ٷ�y�DҴ��0�r�ǡ�@ҵ�_�}�P�f#�D�cΡH=(���NZ&amp;�z2PhY&quot;��#w���|9�ң8�R�3��G?�P��f�� 9w��O�d]��B����hw��?�(���!ëJ�[K(-�qasZ�qT-�g����C-Fj���e;R������L��ML�]je&lt;ԁ0����$�Q�O��i��(AN�i���0S�&amp;V���5&quot;�(�?5U��H	�H�YJ�ʰ ���}0�{���N��t�O���� &lt;��_�]�o2%U��x�fwg�Ց�?�Z��� Q���H�;��RS�6�Mq?,��&lt;}k</a:t></a:r><a:endParaRPr lang="en-US" sz="1800" dirty="0"/></a:p><a:p><a:pPr indent="0" marL="0"><a:buNone/></a:pPr><a:r><a:rPr lang="en-US" sz="1800" dirty="0"><a:solidFill><a:srgbClr val="000000"/></a:solidFill></a:rPr><a:t>�@&lt;�]����R</a:t></a:r><a:endParaRPr lang="en-US" sz="1800" dirty="0"/></a:p><a:p><a:pPr indent="0" marL="0"><a:buNone/></a:pPr><a:r><a:rPr lang="en-US" sz="1800" dirty="0"><a:solidFill><a:srgbClr val="000000"/></a:solidFill></a:rPr><a:t>��m��V���8 ^���z�a\�� 񆏩-���~�Y��I٢x��o�?�y��ǃ�W���A^;�w�&amp;�ui�,��^�eT^�{���Q~��:U)z�b��!��jt4�]CV����2�75v�Nk9MY��ԆmFx��S��:ե&lt;R%</a:t></a:r><a:endParaRPr lang="en-US" sz="1800" dirty="0"/></a:p><a:p><a:pPr indent="0" marL="0"><a:buNone/></a:pPr><a:r><a:rPr lang="en-US" sz="1800" dirty="0"><a:solidFill><a:srgbClr val="000000"/></a:solidFill></a:rPr><a:t>(��`�Z�g]�Y�0h�%��=q�@A�6	6HOp��p��4�4�%%PKIE %%-% �iƚh �%:�� JZ)(M6�E6�����J((��P �4Rf�EP�ZJZ QE� ZZh�</a:t></a:r><a:endParaRPr lang="en-US" sz="1800" dirty="0"/></a:p><a:p><a:pPr indent="0" marL="0"><a:buNone/></a:pPr><a:r><a:rPr lang="en-US" sz="1800" dirty="0"><a:solidFill><a:srgbClr val="000000"/></a:solidFill></a:rPr><a:t> u�ҁ��@u��m�m��&apos;�^G�]�&amp;nk��e�Wd�Q�s�^U��^V�c�2��!��ƶ��m�5�h8Ƒ�l8���a��H�K-F:U��W�t�Q��&amp;AS&apos;J�G2�&lt;f��UN� l</a:t></a:r><a:endParaRPr lang="en-US" sz="1800" dirty="0"/></a:p><a:p><a:pPr indent="0" marL="0"><a:buNone/></a:pPr><a:r><a:rPr lang="en-US" sz="1800" dirty="0"><a:solidFill><a:srgbClr val="000000"/></a:solidFill></a:rPr><a:t> Y�j��dNrj����:SMJ~��{�ּ�Xק�W��\����#�B}@Ɏ��A��?Z�՗s���i^l���YH�����-;����Gq��G(;{Uk��\��KFݙ+oJmb_A�[(8�l��m,|]�q��Ryc�X�C/���u&lt;k��Fƭ�+�Ybh��*q�WY$�%EF�t&apos;�r�=3@\ų����]�-��o�v0b`�r=�G�_Ěw�~ ɩi�r�Gi�.+;1���B���ڳG*U�U9���`�[ڿ/hz@���t\��*�UX� �)ڛ[CV#=*�j�@ZSS)⫭N�)2��j5&quot;�C&apos;SR��5(4(���p���)�Ӆ &lt;S�0QHd��*0i�)��`Ӂ�	U�Oji��������-�V�F�tY�dh���#M���vz(&amp;����U-��j������ة�I��M����I�B�$�u4����A�k�Ň��E=$��X�⣚���.�uN�NC�,a�� ����W@�;q���LE;}L��n��z\]?�����.�.l�� p���CP� �YG�&amp;�&lt;O�=�����r��܏�^�hوsڰ&lt;yd-�!�0&apos;�}����}=����y��T�����9No�L�5nj���jXځ��5Y��$=*�f�e�5:���#sHf�����5�n�aZ��@4�Y�Zb�} 5�V��\9�3Ҩ�5 @89�o��en�O�T�V�(�{� ��iH��i���IKI@RPEPEPRN����Q@A4RPQE(�� fh�R$p4��)i��)���E% �QM������b��8%�(�6��*��O�q���x�輲��rZC���K��=Ms,�5k�ǩ-��[�c�Ʒ�ݨ悍�a��8�J̶�+N#ғuJ��^&gt;�a*FN�*aP�J�t���J[�`���5JSV�=j���Js��{��V��d^t5q9��L������2��</a:t></a:r><a:endParaRPr lang="en-US" sz="1800" dirty="0"/></a:p><a:p><a:pPr indent="0" marL="0"><a:buNone/></a:pPr><a:r><a:rPr lang="en-US" sz="1800" dirty="0"><a:solidFill><a:srgbClr val="000000"/></a:solidFill></a:rPr><a:t>���p�־e�lw�V𭸷��.٥6Z�;&gt;D�E���Zӌd</a:t></a:r><a:endParaRPr lang="en-US" sz="1800" dirty="0"/></a:p><a:p><a:pPr indent="0" marL="0"><a:buNone/></a:pPr><a:r><a:rPr lang="en-US" sz="1800" dirty="0"><a:solidFill><a:srgbClr val="000000"/></a:solidFill></a:rPr><a:t>~�l �oP~���i#�lq��c�����!�G��me=dc�Y^%��|a�ۈ��� �Z��UO� [���G�C���?��ޥGaPsS�F�V����XJ�j�T�hXSS���ju4�J��SP!��j@x�TԊh`i��@�O��p��8 �R��x�1�F)� ��iA�	)��@</a:t></a:r><a:endParaRPr lang="en-US" sz="1800" dirty="0"/></a:p><a:p><a:pPr indent="0" marL="0"><a:buNone/></a:pPr><a:r><a:rPr lang="en-US" sz="1800" dirty="0"><a:solidFill><a:srgbClr val="000000"/></a:solidFill></a:rPr><a:t>x�-8P/y#O����m�#ѝ��J+��_�rz_�n��j |�]�&gt;��?Pk�&lt; )!�	4f�4��T�d+��Zc�UO�q�ȣ���L���v�&apos;�� ��v�&apos;��f��ڋ�&quot;6�(�~#� �\V��U�ͬ�Uf��|���%m�Ԉ�Y��R#P2�5Y���5Y����V�4j���H˱5j[ɑ��275v0haH*�rf�)y&lt;UK��`��;�+԰&gt;�COC�4�	�Z���yO��T ��ZJQE %Q@Q@%-% 6��J )h����J J)h�d9�4��4�E% ���sKLf���Z }(��J(Դ�Z x�:�V�����*ଯ�d#&lt;�&apos;���y��KJ�ޱ��[���,}�5����L�B��׵8����h[�R(ض�+J.����J҄԰4#�	U�&lt;Ք�R2u�R��zT���x�4�&lt;Pt5JcW$�j���S���I�I��7@MZba�ҽCN�A����u�i6�k������ t�oR��+������0+%�Zf��8t�~�� �\�\S��RB��m&lt;)qT&quot;2���N���@�4�n�}��m��D�-̖�?��v�3�g��ƎGC����mn�̛|���^���P8�[N�_���������������nj1�R�1E&lt;S2��M@*U&lt;�2�T�j5&quot;��&apos;S�H@	&quot;� N&lt;�x&lt;�`i��`Ӂ�	A�4�Hd���i&lt;Tb�:P�8`�</a:t></a:r><a:endParaRPr lang="en-US" sz="1800" dirty="0"/></a:p><a:p><a:pPr indent="0" marL="0"><a:buNone/></a:pPr><a:r><a:rPr lang="en-US" sz="1800" dirty="0"><a:solidFill><a:srgbClr val="000000"/></a:solidFill></a:rPr><a:t> ����?�Z%���&quot;&amp;؇��c��tW1�1ռCoaͮ��tލ9*� �A$���I��=c�-&gt;��Z ���?���桅qz~sM	��!��!n(�h�e�^�wl��V��̲I���mj��7��.��W�&quot;�aҽI�`T�#��R�0^H���j�0V�j)M</a:t></a:r><a:endParaRPr lang="en-US" sz="1800" dirty="0"/></a:p><a:p><a:pPr indent="0" marL="0"><a:buNone/></a:pPr><a:r><a:rPr lang="en-US" sz="1800" dirty="0"><a:solidFill><a:srgbClr val="000000"/></a:solidFill></a:rPr><a:t>�S_��$�� z�&lt;Ӥ���mVQ���Z�Ԍ�U��R�ո�!��՘ۥRCV���w�K?��S+�Z@_3��@͸�;�8P1¤^��OJO&apos;1!�**���Tw��ch��%�� RR�@	EP i)M% ��� )h����(�bQIEb</a:t></a:r><a:endParaRPr lang="en-US" sz="1800" dirty="0"/></a:p><a:p><a:pPr indent="0" marL="0"><a:buNone/></a:pPr><a:r><a:rPr lang="en-US" sz="1800" dirty="0"><a:solidFill><a:srgbClr val="000000"/></a:solidFill></a:rPr><a:t>)�R$vi�8 p��QLf��K@���y��$��K@��~�nGM�?AZ¨k�4�9#�)���Jkp&lt;��A&apos;���JѸB��:��v�T���n%�(X��t��!�!�Z0���*�=!����R�Ք��&lt;T��(x���Mc�&amp;i��@Hz�9MZ��j���1d�5&amp;\R�Io\f��t~� 4�tZު����4#��O�VsY����ڋ�)��Fw</a:t></a:r><a:endParaRPr lang="en-US" sz="1800" dirty="0"/></a:p><a:p><a:pPr indent="0" marL="0"><a:buNone/></a:pPr><a:r><a:rPr lang="en-US" sz="1800" dirty="0"><a:solidFill><a:srgbClr val="000000"/></a:solidFill></a:rPr><a:t>���l�&quot;�A�&lt;l�p��� Q�k{�#a�+`�L�;�K�U�7ԅx�qF� ��Ɔ�)���6�n��Y~�Њ���Tx�E]/-��]տ��?�5��\Ig8�&lt;�:�;�\G�4��</a:t></a:r><a:endParaRPr lang="en-US" sz="1800" dirty="0"/></a:p><a:p><a:pPr indent="0" marL="0"><a:buNone/></a:pPr><a:r><a:rPr lang="en-US" sz="1800" dirty="0"><a:solidFill><a:srgbClr val="000000"/></a:solidFill></a:rPr><a:t>���*d��康����Kb�GR;m6���[�STҤ�-��?4-�Xv��6�d�&quot;�b� =MJ���H	���P�R@�R�@&lt;hpi��i &lt;�����@����x4�x��Q�x4 �</a:t></a:r><a:endParaRPr lang="en-US" sz="1800" dirty="0"/></a:p><a:p><a:pPr indent="0" marL="0"><a:buNone/></a:pPr><a:r><a:rPr lang="en-US" sz="1800" dirty="0"><a:solidFill><a:srgbClr val="000000"/></a:solidFill></a:rPr><a:t>eUԵ;]&quot;�K��+</a:t></a:r><a:endParaRPr lang="en-US" sz="1800" dirty="0"/></a:p><a:p><a:pPr indent="0" marL="0"><a:buNone/></a:pPr><a:r><a:rPr lang="en-US" sz="1800" dirty="0"><a:solidFill><a:srgbClr val="000000"/></a:solidFill></a:rPr><a:t>��Te�s�wc������Y��D�_ܿ�i�[�v� eG&apos;�꾉���+�r&gt;i$s���,����T��[����	u:lHAȷ��@{���5�Fh</a:t></a:r><a:endParaRPr lang="en-US" sz="1800" dirty="0"/></a:p><a:p><a:pPr indent="0" marL="0"><a:buNone/></a:pPr><a:r><a:rPr lang="en-US" sz="1800" dirty="0"><a:solidFill><a:srgbClr val="000000"/></a:solidFill></a:rPr><a:t>��LM%34��!��	␚c���J�5�c�h��&amp;�!��:��ַ@���4&gt;�OZ��@��?�uY��n��Gޏ�M�)ǚJ���]j0j�����b�T�5^�sHe�ڭ��V|mV�j@]�����)He�52�����Ɂ�Q�O(5 5�TP��M�AI@	M�ShQE �QE %Q@	E- �R�@	EP1(�����P:)��4\��K@�8��P���F(���S���杚�4�� 4�,��n7#�*y�T�8�[F��R����X�ݣl����.9��&quot;+�uW{}�G���H ���D����ک;�&amp;�p)�*��ey���zPJ�f1���sS&quot;�HՔ��V�,)�@����1�Lc� F犫!�S��U���5��ډg\�&amp;��R�]n�l ��;�}�jL�f��3H�@k�V[�ܠ��� ���I�&quot;���`</a:t></a:r><a:endParaRPr lang="en-US" sz="1800" dirty="0"/></a:p><a:p><a:pPr indent="0" marL="0"><a:buNone/></a:pPr><a:r><a:rPr lang="en-US" sz="1800" dirty="0"><a:solidFill><a:srgbClr val="000000"/></a:solidFill></a:rPr><a:t>��Oz �r)qQɪ�_���G ��x����R�R%���m8</a:t></a:r><a:endParaRPr lang="en-US" sz="1800" dirty="0"/></a:p><a:p><a:pPr indent="0" marL="0"><a:buNone/></a:pPr><a:r><a:rPr lang="en-US" sz="1800" dirty="0"><a:solidFill><a:srgbClr val="000000"/></a:solidFill></a:rPr><a:t>\P6ӣo,:2	&quot;�a���Rb�������^𓇉� ��8�L�ԏ�}+��&lt;A�x�m&lt;5���Λ)��g�_�/��Z������OC\����=rD��gm?X��h��۞�&apos;a�n� �ҁ\d~4�49����x�ѲLz�����I��|A�E� �P2ѫbE���ʛ�-(���� �QM� *AQ�} &lt;��S��	���P���@RP�����4�E H)ª^����ﮡ���&gt;ù&gt;°_^յ�&lt;��yg��}HǺFyo��H�SX��`I&apos;.��v�o2L}zz����:�V�M[W����S�����ǻu&gt;Ê��xV6G�Ԯ��P��m��s��� � �Y%S��6����Ք&quot;�A�)۽�&lt;҃E��4��&lt;њb$�P��8�-�f^�Vzuͼsʞtψ�&apos;����;���N�1�����Ү�v�Iyn%Q��K��!�PP@`U�`�E8=Rխ�$B:*����6^u��Q� �}+�۴����4��֬b���1ʐiZ����ڀU��SQ�Y���f�&apos;J��VP�He�505]ML��)�D�)hቦ��8�ngs��ԚL�je����Z�Jl���&quot;������Ҁ�N�����8�J m%&gt;�@	EPIKE %Q@(�AIKI�QE</a:t></a:r><a:endParaRPr lang="en-US" sz="1800" dirty="0"/></a:p><a:p><a:pPr indent="0" marL="0"><a:buNone/></a:pPr><a:r><a:rPr lang="en-US" sz="1800" dirty="0"><a:solidFill><a:srgbClr val="000000"/></a:solidFill></a:rPr><a:t>(��3��G�3L�Lњ�4f�$�.j,ӳ@�.i�P2L�晚(.isQ杚`H=MB85 -�&amp;ӓ�s^%��R�i�2�M{r���Ey6��X��Ej����~+����Ǖ!��c����5�z&apos;�to�_M�V�F^����?Ê��2{VT�G�B�D��r�Dv����$���d=)dv�&lt;�|w�$�U�Ǒ��]����V��g�]���l���.^��s]J�*sn1�2~��*l;�;4�b���Z���#5DZ��u��q9��-�yUTrM14�!,��|������51��+��O��f�c�Fi��4�HX&quot;c�p~&amp;���������f�*	��~��+�ꢮ&amp;�C�R]��V��x�^�q��]���o�b�,��*9L� �_�:C����*[Y��Ov�X�p�pA�[�рS�^a�߉�rSO��b�*\�</a:t></a:r><a:endParaRPr lang="en-US" sz="1800" dirty="0"/></a:p><a:p><a:pPr indent="0" marL="0"><a:buNone/></a:pPr><a:r><a:rPr lang="en-US" sz="1800" dirty="0"><a:solidFill><a:srgbClr val="000000"/></a:solidFill></a:rPr><a:t>�ѽ�J���WP�r��n��6�J~)1Hm�4`�b���bC��ķ1������-_���e���ax9Y1����� Z�1HF{Qv��&amp;�&gt;$hi�Xjv��R�5������]&lt;�؍�׃���Ig!���v��m���TlU���#n�5�֫�.�����n��t��&apos;�,��U�k��^���#��貹�� ��V���p1u�B��� ���?ૼ��}#CH,K��6��szyw</a:t></a:r><a:endParaRPr lang="en-US" sz="1800" dirty="0"/></a:p><a:p><a:pPr indent="0" marL="0"><a:buNone/></a:pPr><a:r><a:rPr lang="en-US" sz="1800" dirty="0"><a:solidFill><a:srgbClr val="000000"/></a:solidFill></a:rPr><a:t>s�Օ���؋{�k���S�i������ �s��}�t���7��p?��T�&quot;�Y#���/�5�&gt;��{j&apos;��z�&lt;��?��r���� Z.,O�=�?hլ#�Q��c�.MP� ����� ����-�����l[�^�9����t.�f�&quot;���P,�{X1Ѕ�P/� 	�|v�����yk��֮��� j	�V֭4��+����5�&amp;�x�</a:t></a:r><a:endParaRPr lang="en-US" sz="1800" dirty="0"/></a:p><a:p><a:pPr indent="0" marL="0"><a:buNone/></a:pPr><a:r><a:rPr lang="en-US" sz="1800" dirty="0"><a:solidFill><a:srgbClr val="000000"/></a:solidFill></a:rPr><a:t>�� aj�K$�ZGf&apos;�&amp;���~�f���sr�W�����7�d+�0&quot;_E����h�7�{�&amp;�uB8CD��Q�@4��4�4rp?*�|W����_�/�_�$�3��={t�(��/YxZ���������c�� &gt;����ֻ��M�I  �~3��Fk{�_^kӬ��g��s���&lt;נOh��Q@P0  ���H���&lt;0����T�q�5��}�����,��H�:a�a�+�Ԭ�后:���f��6B��b�� *h+�</a:t></a:r><a:endParaRPr lang="en-US" sz="1800" dirty="0"/></a:p><a:p><a:pPr indent="0" marL="0"><a:buNone/></a:pPr><a:r><a:rPr lang="en-US" sz="1800" dirty="0"><a:solidFill><a:srgbClr val="000000"/></a:solidFill></a:rPr><a:t>��FRFVpA�☊̆�W��l��l��ҤQ�~�jp_j r�T1�Ǡ�N�Y۵���[[��K3�Q��@J�5b%f�I��&gt;�����o�M�M��l� �O-�</a:t></a:r><a:endParaRPr lang="en-US" sz="1800" dirty="0"/></a:p><a:p><a:pPr indent="0" marL="0"><a:buNone/></a:pPr><a:r><a:rPr lang="en-US" sz="1800" dirty="0"><a:solidFill><a:srgbClr val="000000"/></a:solidFill></a:rPr><a:t>�?k�,`� �-Iȱ���C�ݿ,֧�}+O��؆�u�^UO�O�U(�-o�-ֿ.�pwGe&quot;4�� x�k��|#�h�*��Ƙ�Zٛb��0=��Z^�����hRR�(J)h��Jq��AQ@E7�)1@����</a:t></a:r><a:endParaRPr lang="en-US" sz="1800" dirty="0"/></a:p><a:p><a:pPr indent="0" marL="0"><a:buNone/></a:pPr><a:r><a:rPr lang="en-US" sz="1800" dirty="0"><a:solidFill><a:srgbClr val="000000"/></a:solidFill></a:rPr><a:t>(���(��QE QE %Q@9�5i7UK�M��њ �4gޢ�F� �4����	�J��K� �u.�4����NPf� &apos;���5�O/T�Lq���&lt;� Z�sX� ��B� ��O�i�p{;�d�&gt;�j��4���d����*��m�#�Ы~�-������r�</a:t></a:r><a:endParaRPr lang="en-US" sz="1800" dirty="0"/></a:p><a:p><a:pPr indent="0" marL="0"><a:buNone/></a:pPr><a:r><a:rPr lang="en-US" sz="1800" dirty="0"><a:solidFill><a:srgbClr val="000000"/></a:solidFill></a:rPr><a:t>��t� ğU�a��8�##���]��˻}��# 8i����y�kfK%a�U���$�.g�,��L�4�z.�y�~��_��EYq�\���9eu��j��K��&quot;�����:�.dO��� �Y���b�5V�鱟�#~ ��M2r俷AE�6���ɵ�{</a:t></a:r><a:endParaRPr lang="en-US" sz="1800" dirty="0"/></a:p><a:p><a:pPr indent="0" marL="0"><a:buNone/></a:pPr><a:r><a:rPr lang="en-US" sz="1800" dirty="0"><a:solidFill><a:srgbClr val="000000"/></a:solidFill></a:rPr><a:t>�mR�&lt;)˟���J����P�: )��r�sI��3H	3@&lt;�3L�M��z- q�-�	w �8�-�̐�k�I�H��p2�+BYA��n�����v�&amp;`�ZWYx��~���%�� </a:t></a:r><a:endParaRPr lang="en-US" sz="1800" dirty="0"/></a:p><a:p><a:pPr indent="0" marL="0"><a:buNone/></a:pPr><a:r><a:rPr lang="en-US" sz="1800" dirty="0"><a:solidFill><a:srgbClr val="000000"/></a:solidFill></a:rPr><a:t>�����i�u_�E��ߗ�K���X�w�U���klU��~�g�Y�ݍ�w8���� �jد�,���1xn�[�\����Ѓ��I���I��YE��znc��&gt;Ƿ�E��B�J�])�dޗ6��&amp;*LSq@��b�PqI�~)q@�zQ�N�&amp;(&lt;SqJ(M�hiE%(�S�L��	8�R��Fv!UFY�������ڞ���}�]Gml�]�S裩&gt;¸�g�DF��ڝV���a��3��/Ïz�G��z���������Ǡ^�=�.5�{��=����\����?�&gt;��w&gt;�5��j�mn�%��&gt;�4�(e@U�W@�(� AS�ʋb��g�ǌ�V�f��͎����=��Ml&gt;�ЌUk�Ȧi�������� �=����b�E���)y���I��7ֹ�m&amp;�C�U��v��Ep�e@���yF�(�G&amp;���ܟ��L] ��H1�)�V0�ܱ�^���5�ڵ;����7r�}G$�+~��,#:��l�s^k�IQ�䷇.���հ9&apos;�`7Q�����|=`��t�]��s��~&apos;�Ѯu{ź���/�3�ӶB� ���+oI���C��L�~��m ���Y�4�m �j��F�</a:t></a:r><a:endParaRPr lang="en-US" sz="1800" dirty="0"/></a:p><a:p><a:pPr indent="0" marL="0"><a:buNone/></a:pPr><a:r><a:rPr lang="en-US" sz="1800" dirty="0"><a:solidFill><a:srgbClr val="000000"/></a:solidFill></a:rPr><a:t>���&quot;������ܝ�i������􀸼�O�jޜE!����7R�b�)�� �)�R@&quot;��I� m�� RR�PEPEPEP3��F�4f��]�n�sFi�	�Q���.h�n��A��u!��P��@�w{ӷT���鈜5(j��(j@XOYXeX`��U]���̻�����f#��}j��ڷC�G�W{X����ژ�ՌzT�*ɶ�}�&apos;���Ϳ*@A�5J�	/l���� }��kK�~P&lt;��ǯ�ZV���&amp;���rI��d�u�z}�pF0b�g5�B��)3Q����H	sF�u.�@I�\�[�wSL�MBM�R�q��a�h �h����+W+4d�u�̌k��U��3��j&lt;�j��������=��1�u���_j�[���4(/���u�}�?�G�A?JA��i��&lt;v�O�� y��dc۸�+Ѵ��.�V�t�Ά)��O�c�+&amp;M80�±5?At��[��J/mǹ���&quot;BH� �v+�,�r�6�&quot;����7!�v_�AX�C�Kh��#|g�:�֕��5G��U/\ҵ���u� �܏��Z R������1K�BE71�Px��(1KE&amp;@���n���Oĺ6���C��fs��</a:t></a:r><a:endParaRPr lang="en-US" sz="1800" dirty="0"/></a:p><a:p><a:pPr indent="0" marL="0"><a:buNone/></a:pPr><a:r><a:rPr lang="en-US" sz="1800" dirty="0"><a:solidFill><a:srgbClr val="000000"/></a:solidFill></a:rPr><a:t>����+�_4���f!TrI8��P��&lt;��ti$n��&quot;�BO�Eb� b���R�5�Zg�9�����qE���]�|K�,%6�b&gt;�|x���}��+4O���_ݛ]?9[c��^��tZ�4�&amp;0-��S붺�&amp; SC�֝�@�Z�Ƙ��(������sVS�T��� ��Y*���0{U�x�����V�UoNb� `̹5Z�a���/PKT#���O�&gt;��9�=IAEPEPM6�Hh�A5��i�q���ԫc[f��#� ��#O�E��E�&amp;�-\�S�~���i���4Z�c��)܎�T���ky��&amp;����UqXόm�p��H���ʮC���# z��Ab$cZ�6�{ �������&amp;�;U�ؠv</a:t></a:r><a:endParaRPr lang="en-US" sz="1800" dirty="0"/></a:p><a:p><a:pPr indent="0" marL="0"><a:buNone/></a:pPr><a:r><a:rPr lang="en-US" sz="1800" dirty="0"><a:solidFill><a:srgbClr val="000000"/></a:solidFill></a:rPr><a:t>m:�C�)ؤ���:� ���PRR�@��I� B)���Rb�I� LQ�\R��1KE�Z(��4��34��ZI��ƣ�I��%�F�P�&gt;�n46�]��7P��CT�wP��۪�� �.� �0,�o�۽�w���Ի�zP�d=85V�OE�����H}j�zxz@ZS��T=(z,�2��V�N@7{����7R�`&apos;��K�ޠ�F�X�J�)C</a:t></a:r><a:endParaRPr lang="en-US" sz="1800" dirty="0"/></a:p><a:p><a:pPr indent="0" marL="0"><a:buNone/></a:pPr><a:r><a:rPr lang="en-US" sz="1800" dirty="0"><a:solidFill><a:srgbClr val="000000"/></a:solidFill></a:rPr><a:t> �p��i�l�SW�</a:t></a:r><a:endParaRPr lang="en-US" sz="1800" dirty="0"/></a:p><a:p><a:pPr indent="0" marL="0"><a:buNone/></a:pPr><a:r><a:rPr lang="en-US" sz="1800" dirty="0"><a:solidFill><a:srgbClr val="000000"/></a:solidFill></a:rPr><a:t>�֘y�M8���!�拞��p������l&quot;���HsVU4qsLRj�m��q�U���(��G&quot;��բ�T��!�61�r*��ʸd}*�p s���dt�lV��q��GЊ��4&apos;��x��W��F:</a:t></a:r><a:endParaRPr lang="en-US" sz="1800" dirty="0"/></a:p><a:p><a:pPr indent="0" marL="0"><a:buNone/></a:pPr><a:r><a:rPr lang="en-US" sz="1800" dirty="0"><a:solidFill><a:srgbClr val="000000"/></a:solidFill></a:rPr><a:t>Ͽ��(O��$��&apos;��yr����E\���&amp;���3�c�Y�(�~�����Y�A�VUŨ�U�d�w�5}ʗ�V�z�NS� � :�4�g�`i ����7�3� �8������&gt;_+L���?!� ץ [��\�߶�}5I;�&apos;��k������%��)��膞�W���_�����}iw ��w�I</a:t></a:r><a:endParaRPr lang="en-US" sz="1800" dirty="0"/></a:p><a:p><a:pPr indent="0" marL="0"><a:buNone/></a:pPr><a:r><a:rPr lang="en-US" sz="1800" dirty="0"><a:solidFill><a:srgbClr val="000000"/></a:solidFill></a:rPr><a:t>%��wmt�q\M����������d#��W{�1�[������ �^s*�5��WD���u!��^�E=R3�丨��[[s���Ml�㊰��SR��C�</a:t></a:r><a:endParaRPr lang="en-US" sz="1800" dirty="0"/></a:p><a:p><a:pPr indent="0" marL="0"><a:buNone/></a:pPr><a:r><a:rPr lang="en-US" sz="1800" dirty="0"><a:solidFill><a:srgbClr val="000000"/></a:solidFill></a:rPr><a:t>�&quot;�՟d��o�RN</a:t></a:r><a:endParaRPr lang="en-US" sz="1800" dirty="0"/></a:p><a:p><a:pPr indent="0" marL="0"><a:buNone/></a:pPr><a:r><a:rPr lang="en-US" sz="1800" dirty="0"><a:solidFill><a:srgbClr val="000000"/></a:solidFill></a:rPr><a:t>��Y��؏��њ����8�5aO5 _��Z+ �c)�q�@�����\��3M3�qQM !qT�q%]j� ���ױ?��Y�R�?��ޭf�C�-03@���3@EPI�uh��PqF)qF(�S�E 6�u&amp;()�E 7b�� m&amp;)����h4PM!��i�&quot;��E! �RS�1@%.(&quot;�</a:t></a:r><a:endParaRPr lang="en-US" sz="1800" dirty="0"/></a:p><a:p><a:pPr indent="0" marL="0"><a:buNone/></a:pPr><a:r><a:rPr lang="en-US" sz="1800" dirty="0"><a:solidFill><a:srgbClr val="000000"/></a:solidFill></a:rPr><a:t>)(���E8�Jq�V�ci3JE&amp;()3KI�`�u3��f�y������Qњ �}.� z�4��H�?�8?�V�]�ƋBNz�ĕP585 -�U�҇�a��C�P���h?=i��ꠒ�P���eU�K��-y�y�W̥�(יNU1&apos;�;�Xa�Y��o=O��A�Z���ݾ��V�	�C&lt;D�z� �&gt;��Ǔ�O/5[K���{Qqjŗ�)2F�i*S���OX��V&lt;�jP��4�Q�F��U�׊W�N��JFYE��1��uLv�T�U=� ͼUy��:U�����?=��e]Z�N+��:V]ݿ�ӊ��9!	Y�W�hk�h�/������X��3 +���q�/�U P�Ƌ����Oz��Z&lt;�z����z_3ީy��y���W�F�:?��O�?������ӼH&lt;��74k� =��ٯ&amp;����V�\S�!��*�&amp;m[�Fj��q����kI&quot;ȧq�&lt;</a:t></a:r><a:endParaRPr lang="en-US" sz="1800" dirty="0"/></a:p><a:p><a:pPr indent="0" marL="0"><a:buNone/></a:pPr><a:r><a:rPr lang="en-US" sz="1800" dirty="0"><a:solidFill><a:srgbClr val="000000"/></a:solidFill></a:rPr><a:t>��)�^JU^E!�᫑��J#����zT�j��H�jjUj����O489��kR</a:t></a:r><a:endParaRPr lang="en-US" sz="1800" dirty="0"/></a:p><a:p><a:pPr indent="0" marL="0"><a:buNone/></a:pPr><a:r><a:rPr lang="en-US" sz="1800" dirty="0"><a:solidFill><a:srgbClr val="000000"/></a:solidFill></a:rPr><a:t>@!���d��w&quot;A�J��73��ޘ�Xy��ǭd�ןh��p��@YCq�3�b�	y�@�Ӄ�Z����Ĕ��R���Oz�= X�.j �� aH	(��(h�� �\Rъ i��?b��LS�I�%�� �Q�u �)ؤ&quot;��n*B)�Ph4�� ���PH��R J(���Ө�bQEɕ4�MX(})</a:t></a:r><a:endParaRPr lang="en-US" sz="1800" dirty="0"/></a:p><a:p><a:pPr indent="0" marL="0"><a:buNone/></a:pPr><a:r><a:rPr lang="en-US" sz="1800" dirty="0"><a:solidFill><a:srgbClr val="000000"/></a:solidFill></a:rPr><a:t>{V�e}��Ҿ�o�������U)�M(}*ُ���_���I��U�,�Q�{PM�ғa��/jo��E����a�f?jo��L</a:t></a:r><a:endParaRPr lang="en-US" sz="1800" dirty="0"/></a:p><a:p><a:pPr indent="0" marL="0"><a:buNone/></a:pPr><a:r><a:rPr lang="en-US" sz="1800" dirty="0"><a:solidFill><a:srgbClr val="000000"/></a:solidFill></a:rPr><a:t>�!SV�~Ԇ?j �����})&lt;�j �������}(:\Ӷ{Q��PsNM��AS@�K��� �y��̨�i�� X�}�&lt;ڬX�K�����J%�D�h�M4��ڭ՜���@���~v(�ց�Ί�����2X_�&lt;�={��o��GK�x�Kr����oC���V���E�$�:�=Z�</a:t></a:r><a:endParaRPr lang="en-US" sz="1800" dirty="0"/></a:p><a:p><a:pPr indent="0" marL="0"><a:buNone/></a:pPr><a:r><a:rPr lang="en-US" sz="1800" dirty="0"><a:solidFill><a:srgbClr val="000000"/></a:solidFill></a:rPr><a:t>�4M�.iz擬.t�F�s���q�S�Z~S�?�r���5#���&apos;�� �@6?��0i��v��į�:�����n~��QtQ�&quot;�U�ֹ8��dm���t�?��&quot;�E�x���������cS�ju1�������5�|��� �\��j=cT��MX}</a:t></a:r><a:endParaRPr lang="en-US" sz="1800" dirty="0"/></a:p><a:p><a:pPr indent="0" marL="0"><a:buNone/></a:pPr><a:r><a:rPr lang="en-US" sz="1800" dirty="0"><a:solidFill><a:srgbClr val="000000"/></a:solidFill></a:rPr><a:t>R�(���V�c�ԜdxgT� �4C��&lt;]��p��׳O��+�ai�s�Vf�K�M�ZUY&apos;a� ����k���� ׵	��v�m�� �#w�=L:��a�ž��e=&lt;� ��u?�sw������s:�7���)������i��eao���7�~��o֪�X�&amp;��}</a:t></a:r><a:endParaRPr lang="en-US" sz="1800" dirty="0"/></a:p><a:p><a:pPr indent="0" marL="0"><a:buNone/></a:pPr><a:r><a:rPr lang="en-US" sz="1800" dirty="0"><a:solidFill><a:srgbClr val="000000"/></a:solidFill></a:rPr><a:t>��_���ǝ*��j�EϠ� k���$�q�u&lt;���&apos;֩�����G�O�j&gt;���3��nsX�����z,ߞ��7����׋�@�W�ٷ$����C���?J��x{�S�47�&gt;lyrc����+W[���D�v�ތ�~��~���^$�uS��]��:�(� � ���Ym��Y���5��3z^G���&lt;��i6��&lt;���%z����G7�����u:���c��kO��ݑC��iꗭY��-��t�O��_�[_����U�������G��E�*@u(jt5�&apos;�.:7��H�[Lո������I�kL3I���^����N?u�mC�4�F?V�^�&lt;K.1a�Y�[�����@�H�e��q��2���� ~5�t�VQ��,@�KES�3n4��D�Gu���JE9�\4�?����K�9dh4hf�����I�����MW�O��?j�&apos;����;3�FGB��!��;</a:t></a:r><a:endParaRPr lang="en-US" sz="1800" dirty="0"/></a:p><a:p><a:pPr indent="0" marL="0"><a:buNone/></a:pPr><a:r><a:rPr lang="en-US" sz="1800" dirty="0"><a:solidFill><a:srgbClr val="000000"/></a:solidFill></a:rPr><a:t>�R(�(�H�Q����AT5&apos;)m��v�kqG6������ƞ�04���&quot;��Z�jEs�@i	��R�x�Y�!�RCHf��R�+9\����yd�z�5SF52�@Z���XԀ�@�)��� ��( ��.(�b�S���P1��ZC@	M��i��}0�A���</a:t></a:r><a:endParaRPr lang="en-US" sz="1800" dirty="0"/></a:p><a:p><a:pPr indent="0" marL="0"><a:buNone/></a:pPr><a:r><a:rPr lang="en-US" sz="1800" dirty="0"><a:solidFill><a:srgbClr val="000000"/></a:solidFill></a:rPr><a:t>JZC@i)ƚh ��i(�Z(e*}��l��I_g�_�X��I��+�gғ�5kg�=��W�4yF�l��g���h�M[��K�ڋ��a�����jO/ڝ���O&amp;����ǥ+�Cɤ�_�W���G�W���G�=(��E&apos;��Z^P���7�4�A�?&apos;ڐ�=(�~A���j�ғ���Q��Sҵ���Hm��}*#	���n=)�mN�b�D�[��ژ�ts 9�R@�W��%��S�L$�9���y�k6!��/�?�����e�:����}Fy��^K��KzW�j.��]���89%T⚝���=�V\��eP�^;��C�����G���]ޙ�}�hK�F?�&apos;�Z�T�dj�:Ռ</a:t></a:r><a:endParaRPr lang="en-US" sz="1800" dirty="0"/></a:p><a:p><a:pPr indent="0" marL="0"><a:buNone/></a:pPr><a:r><a:rPr lang="en-US" sz="1800" dirty="0"><a:solidFill><a:srgbClr val="000000"/></a:solidFill></a:rPr><a:t>�c=Q���e%FхhD�֡Ţ�E�@⭡�Fj�75*��9�A�TԊO��A���s}ke�ws��@��5�|i��)�L3j��ౌ�W�G�h�s}��	|��������B�\�벚}�� �0���������4���$i�GjW�!������*�E���/�G�U��|����/�]G�G�!ӗ��\M�qP�|WZ�`=@�H#��AهZ�z�H&apos;�X`��с�V5�#)1�}(�`��[j���5�����Z�.c�5�x�����eH�:�d�\�ǈ&lt;;&amp;ۈ�HA�!�֚��&apos;���U# </a:t></a:r><a:endParaRPr lang="en-US" sz="1800" dirty="0"/></a:p><a:p><a:pPr indent="0" marL="0"><a:buNone/></a:pPr><a:r><a:rPr lang="en-US" sz="1800" dirty="0"><a:solidFill><a:srgbClr val="000000"/></a:solidFill></a:rPr><a:t>�y��+N�*�;@���λ;sO�@��p��V�����!S�~�4q*� AQ�������EKE\��:;Ʈ�,�ܟƨF@�q0�M�r�rÒO�ԩU��N�J�ru5(5RK���2�$qF:����`�V�q!�LY�I��[(����</a:t></a:r><a:endParaRPr lang="en-US" sz="1800" dirty="0"/></a:p><a:p><a:pPr indent="0" marL="0"><a:buNone/></a:pPr><a:r><a:rPr lang="en-US" sz="1800" dirty="0"><a:solidFill><a:srgbClr val="000000"/></a:solidFill></a:rPr><a:t>?@�� ��:�X��~�F���Wmlu��jA`����&amp;ݏ�۹�}kG�j����!���Ʒ&gt;�=)����f7ٍ&lt;[t�o�JQl1Ҁ2��R,$v���Jw��@�#S,d</a:t></a:r><a:endParaRPr lang="en-US" sz="1800" dirty="0"/></a:p><a:p><a:pPr indent="0" marL="0"><a:buNone/></a:pPr><a:r><a:rPr lang="en-US" sz="1800" dirty="0"><a:solidFill><a:srgbClr val="000000"/></a:solidFill></a:rPr><a:t>�#����*T�� Z\P ��))s@�j-Ի�L��Y��@QQ��@Rf���� ��4��f�����&amp;hi�Rf�M��hi����&amp;h����4 QEJ)(�</a:t></a:r><a:endParaRPr lang="en-US" sz="1800" dirty="0"/></a:p><a:p><a:pPr indent="0" marL="0"><a:buNone/></a:pPr><a:r><a:rPr lang="en-US" sz="1800" dirty="0"><a:solidFill><a:srgbClr val="000000"/></a:solidFill></a:rPr><a:t>�iv��F($f�6T���g�}�LR�l��g�I�1@�F�~(� G�ڍ��.�j6�P[=���R���o� E�ڍ��&amp;)q@l����Rb���G��R�P^_�_�M�1L|�j&lt;�j�b��~Ԟ_�O�\Po+ړ�&gt;�kԘ��S�&apos;�=*�Ԙ�Co�M6�����h��f�t^m�a��[�+_b�8�� h����X��q\���O\�1y�g���+԰(�+3�O�ׁ�����=&gt;R?����c�C�;	!&apos;����;˸ݺ�̠�o���l�6�֔^�����=4����E�qi�����!��&gt;|ozG�0��?��-��� _��3�Z���� ���9k_�^���]	��䙏�&gt;MtP�Ao��8��TP �OE���X��Ө?,zR�ǥ&lt;R��=�v{S�KHl�����RQ@�����aV�(=��_���U;�i�@���߅n�@� �ߒ^�Q�t5��|Ҙ�����z��R�G�� �������vݻ�jx�x���O�a8� ����{�sw���&lt;�.�t�� zԟ�ZxW��ĚB���5虥�;��u������~� �q����&amp;�G�	�9��^�q�L�� |�����E�s���դ�V�E�����F�o�|���8#�F�������������F�@&gt;���zM�%�z7������{Ѻ�$���R46�M��I� �u�њ �&gt;�gޡ�F� �}�����}�o�7Ѿ�&apos;�I���F� �}.�4n�d���Q�f��zM��i3@�i3M�������nisM� ;4����c�)(� �RQ@\e.(�-b�� (�b�</a:t></a:r><a:endParaRPr lang="en-US" sz="1800" dirty="0"/></a:p><a:p><a:pPr indent="0" marL="0"><a:buNone/></a:pPr><a:r><a:rPr lang="en-US" sz="1800" dirty="0"><a:solidFill><a:srgbClr val="000000"/></a:solidFill></a:rPr><a:t>)h���� LR�E QF(1F)h�����</a:t></a:r><a:endParaRPr lang="en-US" sz="1800" dirty="0"/></a:p><a:p><a:pPr indent="0" marL="0"><a:buNone/></a:pPr><a:r><a:rPr lang="en-US" sz="1800" dirty="0"><a:solidFill><a:srgbClr val="000000"/></a:solidFill></a:rPr><a:t>(��</a:t></a:r><a:endParaRPr lang="en-US" sz="1800" dirty="0"/></a:p><a:p><a:pPr indent="0" marL="0"><a:buNone/></a:pPr><a:r><a:rPr lang="en-US" sz="1800" dirty="0"><a:solidFill><a:srgbClr val="000000"/></a:solidFill></a:rPr><a:t>(���J(h���</a:t></a:r><a:endParaRPr lang="en-US" sz="1800" dirty="0"/></a:p><a:p><a:pPr indent="0" marL="0"><a:buNone/></a:pPr><a:r><a:rPr lang="en-US" sz="1800" dirty="0"><a:solidFill><a:srgbClr val="000000"/></a:solidFill></a:rPr><a:t>(��%-% ��� �R�PR�E %RP1sK�JL�٥�斀4����!sKM�4�vii�����(���y�4 ��晚3@��f���Fi��4 �3M�74 �ѓL��	7Ѻ���	7M��њ ~�3L���4�њ ~i7SsI�?4f��3HC�Fi��3@�n��6� ~�L�h��Rf�E $��f� ~isL�- ?4f��Z ~h�34��f�5isL	(�2� vi3M��f�J(h����J(QE f�L�@Fh�4�Z(��Q@QL�(���� Z)(��(��(��Lњ 3Fh��њLњ@:�J(i(��	�Bii� f�њL��������E%- </a:t></a:r><a:endParaRPr lang="en-US" sz="1800" dirty="0"/></a:p><a:p><a:pPr indent="0" marL="0"><a:buNone/></a:pPr><a:r><a:rPr lang="en-US" sz="1800" dirty="0"><a:solidFill><a:srgbClr val="000000"/></a:solidFill></a:rPr><a:t>)��@��4 �f�4f�E% ��4�њb�3M�&amp;h��4��f��Lњ3@��&amp;i��4 �)��4 ��f��;4��P�3E f��f��1sFi��4�;4f��3@�f��sFhsFi3Fhh����J(h����(���� Zu6� vii���E6���Fi3Fh������Fi)h��RQ� Z(��њ(���� (�� 3KI@����������ZJ`QE QE %Q@Q@Q@&amp;h�% -�Rh�� (�� 3EP!�ZC@��\RS ��( ��( ��( ��( ��� 3KIE �J(i3Fh�4f�)�(������ Z)(�0��� 3A4Q@�P�f�()i(���� Z)(���� Z(��</a:t></a:r><a:endParaRPr lang="en-US" sz="1800" dirty="0"/></a:p><a:p><a:pPr indent="0" marL="0"><a:buNone/></a:pPr><a:r><a:rPr lang="en-US" sz="1800" dirty="0"><a:solidFill><a:srgbClr val="000000"/></a:solidFill></a:rPr><a:t>(���(���( �����(� -Q@Q@����.hh��@�����(�B�IK@Q@Q@E� (�����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11 0 obj</a:t></a:r><a:endParaRPr lang="en-US" sz="1800" dirty="0"/></a:p><a:p><a:pPr indent="0" marL="0"><a:buNone/></a:pPr><a:r><a:rPr lang="en-US" sz="1800" dirty="0"><a:solidFill><a:srgbClr val="000000"/></a:solidFill></a:rPr><a:t>&lt;&lt;/Type/Page/Parent 2 0 R/Resources&lt;&lt;/ExtGState&lt;&lt;/GS5 5 0 R/GS9 9 0 R&gt;&gt;/XObject&lt;&lt;/Image13 13 0 R/Image10 10 0 R&gt;&gt;/Font&lt;&lt;/F2 14 0 R/F1 7 0 R&gt;&gt;/ProcSet[/PDF/Text/ImageB/ImageC/ImageI] &gt;&gt;/MediaBox[ 0 0 1152 648] /Contents 12 0 R/Group&lt;&lt;/Type/Group/S/Transparency/CS/DeviceRGB&gt;&gt;/Tabs/S/StructParents 1&gt;&gt;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12 0 obj</a:t></a:r><a:endParaRPr lang="en-US" sz="1800" dirty="0"/></a:p><a:p><a:pPr indent="0" marL="0"><a:buNone/></a:pPr><a:r><a:rPr lang="en-US" sz="1800" dirty="0"><a:solidFill><a:srgbClr val="000000"/></a:solidFill></a:rPr><a:t>&lt;&lt;/Filter/FlateDecode/Length 811&gt;&gt;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x��VKO�0�W����TǏ8N$��҂��K���BZ*фMS!����@i)ۥ�^����f&gt;{2~����$��{y</a:t></a:r><a:endParaRPr lang="en-US" sz="1800" dirty="0"/></a:p><a:p><a:pPr indent="0" marL="0"><a:buNone/></a:pPr><a:r><a:rPr lang="en-US" sz="1800" dirty="0"><a:solidFill><a:srgbClr val="000000"/></a:solidFill></a:rPr><a:t>���8�&quot;RB�ZBDPf^���^�?j�̽��ɛ6WzU}|�~x-�_=���ɤ�0~�����lc�F��&amp;�!��,�dBA���@��������A��� Y��9�&apos;&apos;���I:�0D������i�1Fc���&quot;@JAs͜#�r�D�S��)vE� �&gt;�Z7ǜG��F߼V�,�~�~�	��X��ܒ�g�� �h[D����4&amp;\�$���d�dE���*� �mK2w�Oup�I^o</a:t></a:r><a:endParaRPr lang="en-US" sz="1800" dirty="0"/></a:p><a:p><a:pPr indent="0" marL="0"><a:buNone/></a:pPr><a:r><a:rPr lang="en-US" sz="1800" dirty="0"><a:solidFill><a:srgbClr val="000000"/></a:solidFill></a:rPr><a:t>�Xޡ�1��;Ԑ�Z#y0���.5�Gr���:�ecW�)�ȩyY!w����`�p�B}@V�Y�;b�CG����P�V��&amp;�&apos;I�R$ye��ɀ�i��H�xuk��Zy0{�a���yk��Cq�B΢Crl�����)V�8��.�p8�W�r�-�#�LZ�3���ԭ�F��D��e��,t2��vS��td�_O�Cۊ���&quot;��W����1�� ��u�*I�{��EU�[���W�d�&apos;մ���⮲[gEQe�����5���8�M�_�Und�ꍮx�3� ·E+%7���x�V�6���Z���_�$�眴�LFI���&gt;��+��=�H�������c�,��Ǔ��#a���P}*��ق�R7-��x���};�3���P�BnvZ�TvhR!I賠��-c�5��UT[:G���k3�Z�k��\��ֵ�El��&lt;shF���2&amp;�TI�oP�?AՔ�}&lt;� V�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13 0 obj</a:t></a:r><a:endParaRPr lang="en-US" sz="1800" dirty="0"/></a:p><a:p><a:pPr indent="0" marL="0"><a:buNone/></a:pPr><a:r><a:rPr lang="en-US" sz="1800" dirty="0"><a:solidFill><a:srgbClr val="000000"/></a:solidFill></a:rPr><a:t>&lt;&lt;/Type/XObject/Subtype/Image/Width 742/Height 120/ColorSpace/DeviceRGB/BitsPerComponent 8/Interpolate false/Filter/FlateDecode/Length 24949&gt;&gt;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x��}TI��9�����W]]����ְJ�$�HĈb�9�s�kBQQ� 9�(�`DE%��?�m33�������S����U���}nխ��!                                                                                                                                                                   �����~ZZ����o]�o�W�^����R4���gI)鏟&lt;}��ݷ.˷A�Ww��32s�g%@@@@@@�/GMmm�����I)i�.����ʹTW��+(�����Mx�������(-+OJ����������[�諢���ݼ���������ܼ����o](Q?�q;���Kg.��	OJI+*~������՛�����D�A^���8{51%����[��������@EE|.��,٩3�}�&gt;�Ј�Դ���{�Ϟ��HMM-��7U/^�,/VV��Ҳ򇏞�PRXT��Ą?=|���YE�Գ������5-E&apos;����Kedf�%$��|s̬u&amp;���v,&quot;:����E^A@@@@@@�R &apos;)(,&lt;�����g9����/�x��E��Ș�����^I����[p���W/@u���=|����ܿ�_���������}&lt;!%5=!)%!)51Yr�KLNI���Yxf��ͽW@�V������G��&gt;--�y������o��j߾����55�?�*)%�f��=^�f����P&apos;����G#�ϖ+A� \�������{����f6����=�{��7w�q??����y�e�&gt;�N��À���Ԁ��,&lt;������E�9��R�2S�#c��D��E�	�H�k7��n����A��߾�w��� ���՛�7���</a:t></a:r><a:endParaRPr lang="en-US" sz="1800" dirty="0"/></a:p><a:p><a:pPr indent="0" marL="0"><a:buNone/></a:pPr><a:r><a:rPr lang="en-US" sz="1800" dirty="0"><a:solidFill><a:srgbClr val="000000"/></a:solidFill></a:rPr><a:t>	�ä��H���������_ &quot;���SP�*���}˝#B�Q`���G(a`H�E�[�w�f���вU�?��yn8�RZZ�;ɦ!�^���_��������#޾:�=�+��,��Yn�!6y�ҝ`Q1�a���I� $�7�߁�-VQR��n^~BrZhD�&lt;���I���Z���{��o?��r�Eۦxl���-V�+�ٸi��մ�� ��S7�;fֺ�۝nE��e��C�� ��Gρ�DFǅ5|#�P���D�&amp;���\V�,=3&apos;&quot;�z0&lt;*v��F�w����(��|s��&lt;--{�����O���!     �横����82&amp;&gt;��(+��sW-�W���δ����#��Z�Q���e5β]���&apos;$%&amp;S�8�.�q	��H��&amp;��&apos;�?��:x���m^V�s��~��Ń�\��MS�q�,3�I0xR�q�U���2��:�-��׮cێ}�Ēmׁc�����Kc&lt;r@&gt;HJ�Ӕt���ͱ��b�_{Ny��r�������$�T	I(^\bJrjFZF6��ɩ��iA���z�vG�:��=�*cj�����Pn�����&lt;(.IM�JJ� �#;�	�!��x���������r�/`�m��؍쩽X���&amp;#0n-�h�d+;t���S&lt;��&lt;|����蘸�����; 9��y/\w`ڢm�g�5�d���F3�;�Pױ�������ަ?�̐Z��Z̑�O2̕J���Mbjp��7GLVȳUOc��Mٱ��8y�)*&amp;���܌�-���z����[���:�� s���s�A�i���l�h���e��.Oύ?xoh�}�go�}�%-=\.2&amp;�A��w��|;��W�&apos;��:�^��qϩ_����m�R0膒�� �aY�c�$�U�&gt;��u��-�Oo=p�m�&gt;��k��/���[0�V=�A$Z.A�9+f��%���,��y��e�Cw���՛n0�s��u T���}�܊-Gm���Ⅎ��3�Yh�]�̜7|��z���&gt;O��#�;z^�z+2:���[���b���h�o���gcY�����1&gt;�n���F�ʡ�6��UE�B��|��B�rV=�� O h�hCϖ��3$V_��4�ɰS4�1]���1����GQE� g)�5q�k��WEM�˩u�5�E���msBB���;3���u&gt;.!)3�.a,�`,	�i`,J�S{iL����)���{hMR꩷Z0�OQ�������J� �^;��XsX��99�uŰ�6</a:t></a:r><a:endParaRPr lang="en-US" sz="1800" dirty="0"/></a:p><a:p><a:pPr indent="0" marL="0"><a:buNone/></a:pPr><a:r><a:rPr lang="en-US" sz="1800" dirty="0"><a:solidFill><a:srgbClr val="000000"/></a:solidFill></a:rPr><a:t>���ʺ���8��)9Ջ</a:t></a:r><a:endParaRPr lang="en-US" sz="1800" dirty="0"/></a:p><a:p><a:pPr indent="0" marL="0"><a:buNone/></a:pPr><a:r><a:rPr lang="en-US" sz="1800" dirty="0"><a:solidFill><a:srgbClr val="000000"/></a:solidFill></a:rPr><a:t>*�U�ɩ����_�n牝���;�ڛ����E��D����`,�G�o�d�]u���.�\:���V�B��Z^�OQ嚢�y�ݲ�������,�(�r����d�FѦ�����FM���_Q媢�R�Vg���BK��4-�)�ک����Wo���ȼ_T���������o�T��cqY�C0xR��&amp;?����ʾwZ�񆟕W�A/]WT�UPY&apos;�1����7�˚P4@���3u����`�Т��Ș�;�?东Z�U?E�+�*+�T��TE�Gu�k��C����G�}�R�2?#�,��߿��en^AhD�~�v�]�D�X��5�?���*,;��rX�6�7TY`�Sִ�ЂZ-�x˿���&lt;���e7Y3Y#����k�*7��_���E�2��CW���iT�?�m8x�����o��S��ŷn1��E���&apos;�f�F�	��OH;g=U+���tN�Q�C�&gt;�+�j���O�������+�����p��͸��,�[�</a:t></a:r><a:endParaRPr lang="en-US" sz="1800" dirty="0"/></a:p><a:p><a:pPr indent="0" marL="0"><a:buNone/></a:pPr><a:r><a:rPr lang="en-US" sz="1800" dirty="0"><a:solidFill><a:srgbClr val="000000"/></a:solidFill></a:rPr><a:t>*;d5��&quot;D�g�e�&gt;��s���[�������o�}2�^aN���r������By���{� d�����׏�f�I�nZ-��:63�!���^��/�4�^�l��-��ǅh�KQ3��3�C3$�[�٣RR��Eu��=��}��)T����ދ�K�������w�i�jϯ��ą�_���&lt;�=�����c���U��</a:t></a:r><a:endParaRPr lang="en-US" sz="1800" dirty="0"/></a:p><a:p><a:pPr indent="0" marL="0"><a:buNone/></a:pPr><a:r><a:rPr lang="en-US" sz="1800" dirty="0"><a:solidFill><a:srgbClr val="000000"/></a:solidFill></a:rPr><a:t>*��G���ʪ��C�*kNE�|�)z�/U���_#�&lt;&quot;T;.�v�� �g,��RR��W��&quot;+c�Vl���rVm�{��[���������kwOϺ[SS�����)�x�~�&gt;R�g������O^�z�d~�����Bi�mŏJ�k��Scx���NL���&apos;y�p��i�(w�3�� ���ZN];{Ł�{��|+�����2�x�*��*Ҍ�C���E�K�~������=��-jZ�T�yT��rtc���UƧ7��|j߶��J�{�ڑ��t�̍S��/_�H��	T�䥠g��%�{����d��ye����k�&amp;���o�2���(,~&quot;�+��Yy�����Ko�j�3�!��&gt;7�-x�f$^&apos;}&gt;0�w�K��Hjv�����[rK&gt;�yR�&gt;)g)G�~�֩�4OUum���Ҩ����GO���6��^�����������-�?��EPJ��,�5y��K���~m��[���$�N�h&gt;���̾���+d��#:��{���l��@~Z�����S�W��װ�嚢�%� %�3r�;e�=�Z�&lt;�a&apos;�E=���\��|Y��Pp�CB5��&apos;X�.*g��zMs�p:�QN�N�Fa�T�F.\7]�z;:.1�^����6���k߀��WOZi��3�����	�yL�sW��X�G�Y�Q�y���/^��g�������);v���Z`�C���zS���L;���1Aa�����s6o9웜�/�8ςuG�-kF�Mp���jں9+���-d�78(0�ci��]����H��d��uU@X������S�� �5�7�x5(��ūf�����Sg�]���\6A�]�����ȶ���5��E�PQw(bӮ��$���~}{���ŏ��v|Z��m�)}�l;s���窪[�7aQX�x���#g����h�[��\�&gt;��I�;��6Q���swQ��o��D�9/�e�Ɠ��E����Gn�&amp;�,�������AW�u�|�)=�%N�xZ.A�B�;NӰы��@���w4��V��J�5ߌ98���x�������إ�tµ���5+������eiYw¢�G�:wm��]�f��e[å+́l�(�a�S�̆��Z�y\N���2��_��C	n*Q��,�ځ���7�!kZ���T�� g� 	�2�?t��:���e׀�л���Q+�e�g����J1��p%�3Q=}���,��������c�a�~�����1�&gt;3}�EO�R��x&amp;�~����n�4���6�3����nQD|�˲}�(LV}p�� �4�{�f�zRJ���4m��Ȕ7́�o����v�m��� J#��Z��Gb�D&apos;e�3tAWoZ��w3@E�������]�Q0&lt;	�Ҝh8~�`x\��7�$��ڷ�/�~��&gt;upt}B�2Z!�H�C�� B�t���r����)!�.Ԟ</a:t></a:r><a:endParaRPr lang="en-US" sz="1800" dirty="0"/></a:p><a:p><a:pPr indent="0" marL="0"><a:buNone/></a:pPr><a:r><a:rPr lang="en-US" sz="1800" dirty="0"><a:solidFill><a:srgbClr val="000000"/></a:solidFill></a:rPr><a:t>����r&gt;{��������6Hl������c�YO��B�5���ey �B{%�{�ԝ�M&apos;��#a��TIˎ��`p��Q�)��yD�c���&amp;��N^</a:t></a:r><a:endParaRPr lang="en-US" sz="1800" dirty="0"/></a:p><a:p><a:pPr indent="0" marL="0"><a:buNone/></a:pPr><a:r><a:rPr lang="en-US" sz="1800" dirty="0"><a:solidFill><a:srgbClr val="000000"/></a:solidFill></a:rPr><a:t>�iM�`�R�9���c��C��8�a��c3sCn�C�&quot;)㞖�;~��S���3c����&apos;&quot;��/kv�[��K�&quot;Ӻ#�zߌ��?8݌������ +��G?��	� ��AW�Ӄ���������Em�Ѿ��&quot;B�N���^��	yk���$�0ЃSr��Uؠ\u�&amp;^�c�T�yC�e�;-ڶt�K{9��e͆��W	4��d�K��</a:t></a:r><a:endParaRPr lang="en-US" sz="1800" dirty="0"/></a:p><a:p><a:pPr indent="0" marL="0"><a:buNone/></a:pPr><a:r><a:rPr lang="en-US" sz="1800" dirty="0"><a:solidFill><a:srgbClr val="000000"/></a:solidFill></a:rPr><a:t>긜�ZM}���4��Agn�h��OHCT���:p��ۖ�����FD�&amp;$i�)��u��&gt;X��{����w&quot;s����5,�&quot;�8h$���න�[�@nP��3�ò#��9[�}d�A���;#,.�k���6�v!XM&apos;$T�7#R��y�2Al�]M�m��K~�����~�ͧ�)}F1����_dKl�x���ۅ@�PApK��g�2���M��-�&quot;1f�ڥ`��،Om���� +�v��S-</a:t></a:r><a:endParaRPr lang="en-US" sz="1800" dirty="0"/></a:p><a:p><a:pPr indent="0" marL="0"><a:buNone/></a:pPr><a:r><a:rPr lang="en-US" sz="1800" dirty="0"><a:solidFill><a:srgbClr val="000000"/></a:solidFill></a:rPr><a:t>�?�=o�&quot;�p/,x�K���3w�݂�a� `L�!Ŏ�&gt;���^�i1�һ��u����Fs��ܠ��&amp;;� c�י</a:t></a:r><a:endParaRPr lang="en-US" sz="1800" dirty="0"/></a:p><a:p><a:pPr indent="0" marL="0"><a:buNone/></a:pPr><a:r><a:rPr lang="en-US" sz="1800" dirty="0"><a:solidFill><a:srgbClr val="000000"/></a:solidFill></a:rPr><a:t>�̔��&gt;l��[M+7qg}�� ���+���_{�y���-U�y-�:��I�)�w ���r]s���Rn�&lt;*]��l�&gt;vh\�WK��K��`LuW7wա�hg�����r������Јç|t��(H8���[�m���ׁ�&lt;v4����Yu�5���h^�a�kHZ�䫠r�&amp;�|-E�Ȗ�l�nW�7|���e���3�Z5�7LI0���R&quot;k���Ӟ</a:t></a:r><a:endParaRPr lang="en-US" sz="1800" dirty="0"/></a:p><a:p><a:pPr indent="0" marL="0"><a:buNone/></a:pPr><a:r><a:rPr lang="en-US" sz="1800" dirty="0"><a:solidFill><a:srgbClr val="000000"/></a:solidFill></a:rPr><a:t>wUQw���e����un|&quot;CZJ˞5�-�X����&gt;g I�QC��� }���C[��������o8v�	���qi�&apos;&gt;��t�R���Ce6����i@	`�����_`���&apos;(P���K�������}�׽���%1����b�+W�����w���MeT�|m�[т!���:�6��.��8=5&amp;.�|Jz�?|Z.3d</a:t></a:r><a:endParaRPr lang="en-US" sz="1800" dirty="0"/></a:p><a:p><a:pPr indent="0" marL="0"><a:buNone/></a:pPr><a:r><a:rPr lang="en-US" sz="1800" dirty="0"><a:solidFill><a:srgbClr val="000000"/></a:solidFill></a:rPr><a:t>�d4(0���7��Z���&amp;��(�p��x[p!�Xꎪ� O���6�F˝�t���~�n�h��</a:t></a:r><a:endParaRPr lang="en-US" sz="1800" dirty="0"/></a:p><a:p><a:pPr indent="0" marL="0"><a:buNone/></a:pPr><a:r><a:rPr lang="en-US" sz="1800" dirty="0"><a:solidFill><a:srgbClr val="000000"/></a:solidFill></a:rPr><a:t>5�c$�$� �-%�Ȅ,;��$���|�ޚ��qhM������,f�U� g;$F��KA/*�9]�9�x.��7S��ERJ9P��pT���G��o�XZ�uX�RP�D�2�&quot;F]HTY���뢷p��J�:ϞW�����X�锺������1�!oaἶ�ښ�E��ݻ�򊸄���;��;��g0�r6vZ4=�y�V3��K�Eo�p#�S?{�^	�=:�Y��5 0��_&apos;м�����lfi���#O��L�S�.mm;�Y����</a:t></a:r><a:endParaRPr lang="en-US" sz="1800" dirty="0"/></a:p><a:p><a:pPr indent="0" marL="0"><a:buNone/></a:pPr><a:r><a:rPr lang="en-US" sz="1800" dirty="0"><a:solidFill><a:srgbClr val="000000"/></a:solidFill></a:rPr><a:t>����U蕩:vt��	�V�T��9�!���</a:t></a:r><a:endParaRPr lang="en-US" sz="1800" dirty="0"/></a:p><a:p><a:pPr indent="0" marL="0"><a:buNone/></a:pPr><a:r><a:rPr lang="en-US" sz="1800" dirty="0"><a:solidFill><a:srgbClr val="000000"/></a:solidFill></a:rPr><a:t>�� Wm�N��ER����Ƣ��0�p����� ��2�f���&apos;c�B#bRӳʟ}��g ��Qihl:T���!Х��;B;���u�0a�68�&quot;i��q�B�w0�w&quot;�%5� NwD|�y�p�S����Z����N�J�ҹc��X/͉���@�:����}���7B�̑#S���������-;�?Z���Z�WTRŦ��d�)���P�Z]`�0�m���`5mH&amp;�qfZp�k9F�����UUZvax|f|Z���dCF�Pȁ�s�������=�}��;�A]0 ���U;}�X�O��c9u�D���6�1fIw��腒&gt;�ooS���!�o��w�2�D��2��Ƭ�c���N���Q��l�6o��Z����-�Y7��������p�7H�b&gt;ӣ�8�ф���;?��p�Ű����VѺ������kZ-�D}�݊�����?|��uf^Fq��s*�����m�d��{��1.�^��$x����@G�97�5�T�\�K������ �($z�ś��g����OZ��}����Č{�)����Np3�Y��w�qܶ�$��eD&apos;�Y��W��vP#�L�L�\$�ֱ�g�b5�A�hX. b[������M�)�I���:�#���N���|F9&lt;x�e�y��&lt;��]1��d�.���hnF�Rxŵ�xh$��!6���ݍ���T[���x��מS�G͗�f�v:�� C������&lt;A��cm�~k�~tZ�M��SyC�RQ.j7�,�0�6��U=ZF���柾�Ⱥ��U_��x��V?ź�v��m%e_*REÃ�e�����	e�)��$Abt���e�9T�fhl؋� d�a���o_32:.+&apos;���OK�����`�?��o6ӟ�y</a:t></a:r><a:endParaRPr lang="en-US" sz="1800" dirty="0"/></a:p><a:p><a:pPr indent="0" marL="0"><a:buNone/></a:pPr><a:r><a:rPr lang="en-US" sz="1800" dirty="0"><a:solidFill><a:srgbClr val="000000"/></a:solidFill></a:rPr><a:t>G$A�@�,�r���3�p?��H�p�FN\ё�@�k�#�4{w���TĂ��|��</a:t></a:r><a:endParaRPr lang="en-US" sz="1800" dirty="0"/></a:p><a:p><a:pPr indent="0" marL="0"><a:buNone/></a:pPr><a:r><a:rPr lang="en-US" sz="1800" dirty="0"><a:solidFill><a:srgbClr val="000000"/></a:solidFill></a:rPr><a:t>K</a:t></a:r><a:endParaRPr lang="en-US" sz="1800" dirty="0"/></a:p><a:p><a:pPr indent="0" marL="0"><a:buNone/></a:pPr><a:r><a:rPr lang="en-US" sz="1800" dirty="0"><a:solidFill><a:srgbClr val="000000"/></a:solidFill></a:rPr><a:t>:1g�AM��p0���OCr}1(&quot;�U�Ó��%C��� [{�&quot;h-�]DPD�}n��0���#=M������!���������a�%��D���n�%Q�W�Yet	�Ɣ�n�`��C���鄲�\�J1��b6e5y�4�MX�^C��-ae�=@�빖�҈&apos;.~4�/߀h�,�x(</a:t></a:r><a:endParaRPr lang="en-US" sz="1800" dirty="0"/></a:p><a:p><a:pPr indent="0" marL="0"><a:buNone/></a:pPr><a:r><a:rPr lang="en-US" sz="1800" dirty="0"><a:solidFill><a:srgbClr val="000000"/></a:solidFill></a:rPr><a:t>�⡐m��Ly�:,�-,i,�-�/�=�&lt;�����Oʨ��0g;�����I�wp��	+�����|��&apos;e�Na����y����R�</a:t></a:r><a:endParaRPr lang="en-US" sz="1800" dirty="0"/></a:p><a:p><a:pPr indent="0" marL="0"><a:buNone/></a:pPr><a:r><a:rPr lang="en-US" sz="1800" dirty="0"><a:solidFill><a:srgbClr val="000000"/></a:solidFill></a:rPr><a:t>FM_ߊ�bZ���8t�/$�Wo��E�� ���p�JW��8��fa�����K�\$u�k&apos;�]�Y��rط��D�Y�7h��]&gt;&quot;������{��1l�+9����e��ɬgĴ��� TZ&apos;� ��T����2�!�:�,�VVH����h�	�կ�}���\͉Z��&amp;�V��%�%o( w-*y</a:t></a:r><a:endParaRPr lang="en-US" sz="1800" dirty="0"/></a:p><a:p><a:pPr indent="0" marL="0"><a:buNone/></a:pPr><a:r><a:rPr lang="en-US" sz="1800" dirty="0"><a:solidFill><a:srgbClr val="000000"/></a:solidFill></a:rPr><a:t>��e,Z�PK�E�:/�\%4&quot;z��C���%a</a:t></a:r><a:endParaRPr lang="en-US" sz="1800" dirty="0"/></a:p><a:p><a:pPr indent="0" marL="0"><a:buNone/></a:pPr><a:r><a:rPr lang="en-US" sz="1800" dirty="0"><a:solidFill><a:srgbClr val="000000"/></a:solidFill></a:rPr><a:t>��i�370t�s�jWeG�;���Q��^Pԥ��mG��*H_{���A����*�4�,1��{˫�����5�JQө3�Yi�`s�]���8�crj�e��Lx�22&amp;�(�;��(���,�~w�q3��e&amp;QC����.��Dۚscg:i�YߛT nl½��:���Q)w��ŀ}oz��l�Y��Ѓ���-rO��*���d���5��:�Wԗ�o�^��9��d����T���ʇ(�ѳ��!cK���]u���gD�c��S=��Z�w3 �h&quot;�����O(��#���Y�NY������~�����������x.c���+�&gt;hR���܄f5$u�r/������nH�1�1�(��F�W���{�$H��۞�h����OSn~����kMb�Bb��:H�Q����p/���M��)=��{CDB���������c�{ۅ�Z�ܙ&gt;�co�av��$�_w��#8�?p�۴%{ZJ &quot;�I;e8�&amp;��b�7cg�4=����I�񤕝��3=����~Aw#�ٛ�˯\l&gt;t�ye {Y���=`,&amp;�T�2N�O2����k����j6��:������&amp;ē���9�i�#��ɸ&apos;^*M+7����j�FԈ �����*HF�68*��������1��P�?9���S%��_T�</a:t></a:r><a:endParaRPr lang="en-US" sz="1800" dirty="0"/></a:p><a:p><a:pPr indent="0" marL="0"><a:buNone/></a:pPr><a:r><a:rPr lang="en-US" sz="1800" dirty="0"><a:solidFill><a:srgbClr val="000000"/></a:solidFill></a:rPr><a:t>�z= D�qQ�&gt;�W�,ۺl��g��[P2�m;������M����P�Uh1���)�i�@/�p#L�4��JGW���M��G�j&quot;�2�T�ɫ�;�y���7A��G�ҫ���yEL�C��zkN�E^t�������e�|�����l+_�n�Ц��@���LW����Y��-�N;��</a:t></a:r><a:endParaRPr lang="en-US" sz="1800" dirty="0"/></a:p><a:p><a:pPr indent="0" marL="0"><a:buNone/></a:pPr><a:r><a:rPr lang="en-US" sz="1800" dirty="0"><a:solidFill><a:srgbClr val="000000"/></a:solidFill></a:rPr><a:t>�#2y�_�{�yl]6py�g2�-�� �e�/�]����4�`��w�W�V�����&gt;h�ȝ`,�Y�#�,i�e,��OY�D�O�_��{B���&amp;�Ü���Y	�y��w4��\c1a,ML 08��-��9Z�s���O��� ^�)�`f��yWw��7_��,;�NY�N^���t�*^����}7C��M��u�c�1��~&quot;��h��qF|���K��_`l&quot;|�M/��`�Q1�˙c�L&lt;z�H|5Ƭ���K1��F�y_���6f���X00���d�j+zz!*)��nb���R6��Dw�0�-��[=c������Ҙ J)�qș���c���m�������t���i�&apos;G�f�la�J5}�ڋ�l�~�J�x��%�d,O�h��G�)04iDǨ#X*����s �r0˿ o���3�aX�B����kMdz������׹[��2�&quot;N����c��,�מj��l�n g�Yh�(0����1����x6�hh�iu�8�h�h#�5q�=#��&lt;x�&gt;^te�@k0� o� &apos;9��[M:����i��ɬ}l�l����z�23W��y�!��=5&amp;�G&lt;2Ou�f�񨘸��{��=��y��qi|&amp;\{/͉�]���KnA	�Q�&gt;v�}.�����f~����5�Ft@/�[Fp&amp;���X�BM&apos;��:���Ե�V�|e����0g���ѯ�s\&quot;��d��� .-����s��H�-�ff;�v�ٻO\m�_a�Tc��^i�����!1���N?�6��~-x&apos;&amp;Mb&amp;38�u�u����R2���l�y[X��e�~�[3�lf��\�U�Ӟ����l��9m?����O\���=.c������pv/��m9��6�����d�Bo�;y)H$�MJƂ�̝�@��1�;╒���[}�w�q�G��&amp;s��ݖf&apos;�(5�*�b�:��|�s���G�� ���u��:��������.�O_��{3��;�Y���m}���8�ȥ}��p#ɚ�&quot;]e��</a:t></a:r><a:endParaRPr lang="en-US" sz="1800" dirty="0"/></a:p><a:p><a:pPr indent="0" marL="0"><a:buNone/></a:pPr><a:r><a:rPr lang="en-US" sz="1800" dirty="0"><a:solidFill><a:srgbClr val="000000"/></a:solidFill></a:rPr><a:t>�x:;d5n����Ң��+u֜���l���򇜑Se�b�a.(�x�t�z 3u&apos;�49�B-C��ӵ_8�&gt;���o&lt;�b:����{��{�ٓ��㗷S��u��z�*H5&quot;*6*&amp;�����5���C��߆ɳp^c6y�鹿(�Z��d�ާ�}�V	)F�\�t4Lg�T���2��t�j(w2�ٌ�jں.:�5�b4uZu�NBc�|e���NǺ3K9Գ_!ђ�8���.��w�(7ƚ�o�L]ׅw����9&gt;g�Aj=���|�VjT��JU3ןd��pk&amp;�Bb&amp;��o�m�����oz�i����0��d,��g�8��:�w�G&gt;���[��j����ml�]tr�SA�sK���Y���ï���^&amp;�}��P�&quot;���A�g�E-A��Y;Wt���+��1����6׵N��vй*vؚ��$�y�.��:��fIdh�3�&gt;�5x�z�K#��Ю��ܱ���d8�c�śQ��ZlwA�^���w= 6��e&amp;&gt;�&quot;��u��f����̹��:��p��/&quot;:.&gt;!��ҍ�3�Ps��i��U�EH}�Ǖ?d��:7{��u�)�&gt;�o@ϐ����B�ټ!�S�+~�GA]��h��i���J����G �}��C oq�7n�qr��=��g�d~�	�w�X�`&quot;	KQk�!Nnk�A������6gR�ٌ����H���[�Ia��S�-�X`^a�����H)�0��X���J#fl;��uٚ�X`ć�.��Q�V�&amp;�mkl����X���L�(Vz��o6%�eۼ?Lz�XtUv��p&apos;��o�sf��п�{޶�G����7`P�l���T�su$&lt;䷁ΐ����l_�s	�|��-��G��Ǿ�����ãu�ô�{p]����N_���~S���%�0g��➛N��B�ƥ��џ�-������ �����9�.�v3�4@�3�0�ΰ�u�&lt;v��YH�X�:~��u��cþ�)�1�d,o߽f���n\-1z�FPeiDW]S��_�</a:t></a:r><a:endParaRPr lang="en-US" sz="1800" dirty="0"/></a:p><a:p><a:pPr indent="0" marL="0"><a:buNone/></a:pPr><a:r><a:rPr lang="en-US" sz="1800" dirty="0"><a:solidFill><a:srgbClr val="000000"/></a:solidFill></a:rPr><a:t>K</a:t></a:r><a:endParaRPr lang="en-US" sz="1800" dirty="0"/></a:p><a:p><a:pPr indent="0" marL="0"><a:buNone/></a:pPr><a:r><a:rPr lang="en-US" sz="1800" dirty="0"><a:solidFill><a:srgbClr val="000000"/></a:solidFill></a:rPr><a:t>K</a:t></a:r><a:endParaRPr lang="en-US" sz="1800" dirty="0"/></a:p><a:p><a:pPr indent="0" marL="0"><a:buNone/></a:pPr><a:r><a:rPr lang="en-US" sz="1800" dirty="0"><a:solidFill><a:srgbClr val="000000"/></a:solidFill></a:rPr><a:t>�MGi[��ƛ7�p�#�b��\1�I/�I����`�Q�D�j������&amp;�k���G&amp;:6��b�rn�@��b?���Ahi���,�qV^՗�PR�h�5�&apos;��5��zɩ�q�TNȩ����G�&gt;��G��J�S�����	��IIIY�����S���9!�%���l��	n�1sZi@&amp;Y9�/_J5XD�ci�+&lt;R�er;q1Hdc&amp;�.�����X�q�X�K��r��w=$3�n���993_4�1�J�@������W���X�ӃgnVUK&amp;�y��u��a駷��ټc�2����N�P;�;�:�&apos;r�Ɨ�}&apos;&amp;�:͌���Ü͑	Y�оґ���0C�B�_��&amp;s7YJ�&quot;%�c�F�p^KM�կ\�]&apos;/�-T�&gt;�:,f�I���IԢ�E�F�rAZN!hO}Xi]߀�:[d;���E&quot;�#%c��0h	8h`����3����۷o���E�$��%l��7h��I;�ٕ:�R@���Lf�[���0�h��3�$�NDDt\Tt܆]&apos;%��$e�*k&gt;��}B�.��i���������s����2��t��e.�X&lt;TA�rޭ�0�CՉ��(�L�ʄ���i|�vW�˷�fw���V�L��\O�}�%.1�i�T&apos;*��q��_/jY�R^Q	�^���=�2�1=�%ld5i0�F��_�1�b�8c�Hȴ���}�s��ʎ���&quot;��0�����9��P1�4;�_�̕�8�YT���������X#ީ�����4��=w���]u\}6E�vן�VX��|���P6q�D��������@Т�S��COek�-</a:t></a:r><a:endParaRPr lang="en-US" sz="1800" dirty="0"/></a:p><a:p><a:pPr indent="0" marL="0"><a:buNone/></a:pPr><a:r><a:rPr lang="en-US" sz="1800" dirty="0"><a:solidFill><a:srgbClr val="000000"/></a:solidFill></a:rPr><a:t>��p@�-����lQ0i��3��X�d�7:y�`z5�osg����&quot;���Xjj��$稘�k�o�칻o$����������������ۼď�g�X_�M�7�?D%f���6���0�	K�X�c��N��ޚ/z��+_�I8̹��&gt; ����r�&gt;��A~�Q*�e�G�����`�C�ԙ7D%��crjx�z��5N���m��f�gu��03��S����*$�����ky�����KL1�{��VD�</a:t></a:r><a:endParaRPr lang="en-US" sz="1800" dirty="0"/></a:p><a:p><a:pPr indent="0" marL="0"><a:buNone/></a:pPr><a:r><a:rPr lang="en-US" sz="1800" dirty="0"><a:solidFill><a:srgbClr val="000000"/></a:solidFill></a:rPr><a:t>��.������(�</a:t></a:r><a:endParaRPr lang="en-US" sz="1800" dirty="0"/></a:p><a:p><a:pPr indent="0" marL="0"><a:buNone/></a:pPr><a:r><a:rPr lang="en-US" sz="1800" dirty="0"><a:solidFill><a:srgbClr val="000000"/></a:solidFill></a:rPr><a:t>(M��AP� �˽�&amp;v��Ei��;g��pb��֝������޳g��={����P��9|�EJ���;Be-ʂ��gb�v8#���Wx�^�&apos;�G,Ch�C���!fv&gt;~�fn�SB�b@�&lt;y��/4�A,�IUvQT�(���9Dt����H,c����m� �����m��5�;��}�Ʀh(��K�݇���0&gt;I�Xv�D</a:t></a:r><a:endParaRPr lang="en-US" sz="1800" dirty="0"/></a:p><a:p><a:pPr indent="0" marL="0"><a:buNone/></a:pPr><a:r><a:rPr lang="en-US" sz="1800" dirty="0"><a:solidFill><a:srgbClr val="000000"/></a:solidFill></a:rPr><a:t>C,+����5��;O��Č�F�3���%1~�GK%��6׌��k�`=�h�$��41I���3iC�v!��sD,���	?�\N/�D��&gt;�!�n��</a:t></a:r><a:endParaRPr lang="en-US" sz="1800" dirty="0"/></a:p><a:p><a:pPr indent="0" marL="0"><a:buNone/></a:pPr><a:r><a:rPr lang="en-US" sz="1800" dirty="0"><a:solidFill><a:srgbClr val="000000"/></a:solidFill></a:rPr><a:t> �����b&gt;B b!;�	�E`�6�ιw&lt;*�����F,�e�%���544Vߨ��f����Ρ��Hɍ]lI����7���GOk!]ٜC!���</a:t></a:r><a:endParaRPr lang="en-US" sz="1800" dirty="0"/></a:p><a:p><a:pPr indent="0" marL="0"><a:buNone/></a:pPr><a:r><a:rPr lang="en-US" sz="1800" dirty="0"><a:solidFill><a:srgbClr val="000000"/></a:solidFill></a:rPr><a:t>z�P�Eť�Cb���s�CƮ�~$&gt;�����h��H-fv�y�P��Y:z��5�gF������ޒ�v����A�&apos;�F�V����k�&quot;�+`&apos;���O��͌m��%��fB��4(�����E�g斖�{�G�9ϔ�)���g�Ǿ��&apos;�p��m�f`&quot;m����%3�{�N�j���	�%kyBW�b7���hMqB~h���`;�B�x[��&quot;HbY	��!b!y�zMҦ��H�{�ŭ�D	����s�d��-���b�DcE c�C,���� ]��je�&lt;�Cagx^6;�O�%��y  �ᓮ�a�Ae@&apos;�K[��ћ���Ǌ�</a:t></a:r><a:endParaRPr lang="en-US" sz="1800" dirty="0"/></a:p><a:p><a:pPr indent="0" marL="0"><a:buNone/></a:pPr><a:r><a:rPr lang="en-US" sz="1800" dirty="0"><a:solidFill><a:srgbClr val="000000"/></a:solidFill></a:rPr><a:t>L:Ǵ����`J`}5t���X��</a:t></a:r><a:endParaRPr lang="en-US" sz="1800" dirty="0"/></a:p><a:p><a:pPr indent="0" marL="0"><a:buNone/></a:pPr><a:r><a:rPr lang="en-US" sz="1800" dirty="0"><a:solidFill><a:srgbClr val="000000"/></a:solidFill></a:rPr><a:t>��G���E|z;M�^{����.`��}�	����9Q��[3�A���dˍ��H|,�ר�����[��%1g4-���A,�[�K�ݸ�W��l��};5JD��ƴ�\bQf;(��t=L��ݻ��Y3T��N��5�:L��y�~� Z��D��%�on���;L�����BN��&gt;Ȉ���ݏ�2·E:�Hv�E�Ч����3Y��9���}�VDB6$!�*��wt</a:t></a:r><a:endParaRPr lang="en-US" sz="1800" dirty="0"/></a:p><a:p><a:pPr indent="0" marL="0"><a:buNone/></a:pPr><a:r><a:rPr lang="en-US" sz="1800" dirty="0"><a:solidFill><a:srgbClr val="000000"/></a:solidFill></a:rPr><a:t>����I�وe���&amp;? ��,έ��0�%%0x)}&quot;N����Xf-����K�֓�&lt;�������?]H��-�yG,��r��8���Mñ��!2�L�	���?��;�#�3ݭi=����N�{b��5�l����� ��v&lt;�sj=Y�v/3����d�1k�0�9&quot;�ؔ��ƭ$.\Rr�������w\}�ԭ��&quot;�֞���u=�U��_[= �P</a:t></a:r><a:endParaRPr lang="en-US" sz="1800" dirty="0"/></a:p><a:p><a:pPr indent="0" marL="0"><a:buNone/></a:pPr><a:r><a:rPr lang="en-US" sz="1800" dirty="0"><a:solidFill><a:srgbClr val="000000"/></a:solidFill></a:rPr><a:t>s��H�&quot;�X�</a:t></a:r><a:endParaRPr lang="en-US" sz="1800" dirty="0"/></a:p><a:p><a:pPr indent="0" marL="0"><a:buNone/></a:pPr><a:r><a:rPr lang="en-US" sz="1800" dirty="0"><a:solidFill><a:srgbClr val="000000"/></a:solidFill></a:rPr><a:t>K�R����XH0Ujn�R�gB��T��^JDl������+LJ�\��Ŏc!F.4�i̶�BX������3T���*���9�ǔ�}7D��AJ�e���Be�%�F\�S}ֲ͇#�٥՛߾U���h�� �A1ٜ\n���Q߭�����kߩz&apos;Ӛ���</a:t></a:r><a:endParaRPr lang="en-US" sz="1800" dirty="0"/></a:p><a:p><a:pPr indent="0" marL="0"><a:buNone/></a:pPr><a:r><a:rPr lang="en-US" sz="1800" dirty="0"><a:solidFill><a:srgbClr val="000000"/></a:solidFill></a:rPr><a:t>*����Sk�X�?0b�VH9`�P}*��GA,�?b��� -��f/���&amp;�|�&gt;e���Y��&amp;�h�e����&gt;x����M�����ƭ��������Ls�a	�sĬz�H��ZY�k�X=|�쥋�	��!,��0��^|���$����0$-r�6,.k��+�B�iz~�I�_v�4^byO��]N�-Ҳծ�Z�`�&quot;�O��X�o�p�s8VN&gt;&quot;v��,Z��\�\�MD�]�ٽ�9���4���?�^QQ�~(����?���d�&apos;!�,���� ���R�e�</a:t></a:r><a:endParaRPr lang="en-US" sz="1800" dirty="0"/></a:p><a:p><a:pPr indent="0" marL="0"><a:buNone/></a:pPr><a:r><a:rPr lang="en-US" sz="1800" dirty="0"><a:solidFill><a:srgbClr val="000000"/></a:solidFill></a:rPr><a:t>&gt;O ;l��w&quot;#{a�.��v�� µ��F�Z0&amp;*�X&amp;*Xfs��J��Q���!0� ���A�F)��|hl&amp;���]��۩]�����X�}0�tqgytr�i$�Q:��� $|�C�*p�{15&amp;t���y��00��Sv��	PU�v�by�H�A�r���М����&lt;�4����� �wD�� t8�,޺�{��e��	�v�a-�}l[�|3&gt;���3��?;Ē�S�h�f�P��&amp;j���3��|z��?^�	��e�</a:t></a:r><a:endParaRPr lang="en-US" sz="1800" dirty="0"/></a:p><a:p><a:pPr indent="0" marL="0"><a:buNone/></a:pPr><a:r><a:rPr lang="en-US" sz="1800" dirty="0"><a:solidFill><a:srgbClr val="000000"/></a:solidFill></a:rPr><a:t>����q��F,�F^�	�l�qa���9�%�EB�566ݺs�����������qC瘀 ����&amp;���BF#�W�T��`iC��������dez!���暮��L���r�nf~%��Ŗ��.彧5��������%?R��� �Z�-���w ��p�K�]����/V_���)��~4VZ��8�u�k����;�9��/J��]�fS�����!I6N��c]�&gt;AK`�-D��ջ��3s�y�%�t	�#J��ьH��*�8��?��\�N8���M&lt;�� O��0��͠�żC�#o��iK7Am%e���)�YJ%.�D�����Q຅Z��Yb&amp;U��������̙&amp;�Xv�E�&gt;�����ضK4H������T�6|�)~�.It+J�A��E0�l�D^1]b:L��V&amp;�5�)���!�������$3�1�2���TVFV�q|�3UWW�h������A����b�}�=-A,�t�擧ϹŅE%���6\���&quot;Ⱦ#1�~Bz~�&amp;(�I�RQ3q�J������&amp;0]w�M�cʨ�jY��P0p�c�!�R 	(���3Os��f�����Z�9?b���a�&gt;����s�q�M]��ړ�֯Z��S5�9r�9���C��B����n�WJFN�`�.��s�����&quot;N҆P%��(,r(h�R+ �̜�����.L����}`�1y��&gt;x��nD��.v�@�Co&gt;y�(�������؆X��;�ɿ!Ŧ�/Xe�X|�U�	�t6x�q�y���N��.^���5DƸe���e�UO���mb�*B</a:t></a:r><a:endParaRPr lang="en-US" sz="1800" dirty="0"/></a:p><a:p><a:pPr indent="0" marL="0"><a:buNone/></a:pPr><a:r><a:rPr lang="en-US" sz="1800" dirty="0"><a:solidFill><a:srgbClr val="000000"/></a:solidFill></a:rPr><a:t>���X �{M�=�&lt;�s��r�mӭ&gt;�̃0tlo�+�V/��=E��@�8��5��_iǓV��yV�zF�Z�����&apos;�X��7BHb!�=~�RX��u�&amp;[�i��kj��K��l�vMb���H鰚p���I��6`l7HK &apos;�t�iX��&quot;X����� c	b�̩������&quot; &quot;^^�Np�~:����v�a@Y����A��TK_��bGtBjVn�n��Yj�����rS�U�ҁX��6�)Ra�#��M��Y�v&quot;6�q��1���E���qr�ӖPX��\��g����Gd�������&gt;a%^�s�q`݊�x.`���O�l����?�҅SC2�VV۞���h���|���r����ȑ�Ge��|��ի��+�r���k�@�(,.�@@�Op�x2���7��ꏞH��&apos;K_���&quot;�Ʀ��\[v&amp;�&apos;���r�r޾}�����e���jf��b����XJ/T��qZ_y/���+g���J��UWG��-v?��o�����ƪ��8�D5�x�f�+�&quot;���bupL�_H�Ǳ8a��3٥��&lt;��h�(��}���j����� �&amp;�-^��ܼ��eS�l��W�v�8��L��Wj�a��&amp;#��&gt;Sz�����W��I)��{��W����s����V���?TƄ1(kju��^��!+7/*��f���u��f�3�c��j2�������ds�Ϥf�io��.p�&quot;�z�����g�3�D,�k�z (�S���=����6$�����ƭ�����`XJF���l{�#R��f�c^��]�e2z�&lt;CK	&lt;(��9j��Þ#��@,&gt;��!}j�</a:t></a:r><a:endParaRPr lang="en-US" sz="1800" dirty="0"/></a:p><a:p><a:pPr indent="0" marL="0"><a:buNone/></a:pPr><a:r><a:rPr lang="en-US" sz="1800" dirty="0"><a:solidFill><a:srgbClr val="000000"/></a:solidFill></a:rPr><a:t>4����yf�Tu�?�Cb�M���EԾ�`d��� Q]̮x2r��oHbײ���</a:t></a:r><a:endParaRPr lang="en-US" sz="1800" dirty="0"/></a:p><a:p><a:pPr indent="0" marL="0"><a:buNone/></a:pPr><a:r><a:rPr lang="en-US" sz="1800" dirty="0"><a:solidFill><a:srgbClr val="000000"/></a:solidFill></a:rPr><a:t>�R4pf罄	�{&amp;f��wT��##��/^�La�</a:t></a:r><a:endParaRPr lang="en-US" sz="1800" dirty="0"/></a:p><a:p><a:pPr indent="0" marL="0"><a:buNone/></a:pPr><a:r><a:rPr lang="en-US" sz="1800" dirty="0"><a:solidFill><a:srgbClr val="000000"/></a:solidFill></a:rPr><a:t>1�%9���5���X��c�̢[��x�����B�!��������z�&lt;����&amp;���[�+ZxuH�b�?f�Sy��|��]~Q��| |��1[htv�~�ɮK+��A,��s�AGdc.:9�n_0��9&quot;B�Wne�!&gt;k���SCS�C\c�47���X$��T���Qq�N~DL�f߳���Q=�mͶ�������Y��</a:t></a:r><a:endParaRPr lang="en-US" sz="1800" dirty="0"/></a:p><a:p><a:pPr indent="0" marL="0"><a:buNone/></a:pPr><a:r><a:rPr lang="en-US" sz="1800" dirty="0"><a:solidFill><a:srgbClr val="000000"/></a:solidFill></a:rPr><a:t>z�P^�f�wf�(VX�8r2&gt;��&apos;Xk��L��7&quot;m�6A~���3[�cQ	����1ɫ�z�]d�%�#��&quot;�%�[`�֮v�w���*۝�xWNx����5�]��F�7&lt;�p��qr@DVN&gt;GBb���fڹ����ױ+h�&quot;�������ܸ�p��z�r.O��ӳ�s/�WXTZ�5��O�Ծzs8���[�_��E���J\3#�_��󰪭[��$m�����aG�t����N</a:t></a:r><a:endParaRPr lang="en-US" sz="1800" dirty="0"/></a:p><a:p><a:pPr indent="0" marL="0"><a:buNone/></a:pPr><a:r><a:rPr lang="en-US" sz="1800" dirty="0"><a:solidFill><a:srgbClr val="000000"/></a:solidFill></a:rPr><a:t>8�k�����GF,��4���V�������3���,��6�|���PC0W���n��o���Uv}(�ǒ�AP0�`˞�.�����ع%�о�tjً螾�&apos;.�beǗN_����0�D�Z&apos;�oR����_�2��W0b��ud�U�g����!��f���!�M��A�;{E�	��D,%竰|��=Dګ���[�����E,�z�(v�I()�E:��.V�S	�����ծx�?����6Fn�G�-!���|��U ���\�}��M���7��dm���$#%�Hdb���-�G���-ujo⪩��t��\&lt;�p�pH̱иC��h�	!Q����5�q��n=`�V�</a:t></a:r><a:endParaRPr lang="en-US" sz="1800" dirty="0"/></a:p><a:p><a:pPr indent="0" marL="0"><a:buNone/></a:pPr><a:r><a:rPr lang="en-US" sz="1800" dirty="0"><a:solidFill><a:srgbClr val="000000"/></a:solidFill></a:rPr><a:t>���Ƭ�ξ�b� �z�_��DK�4r���*F����E��J</a:t></a:r><a:endParaRPr lang="en-US" sz="1800" dirty="0"/></a:p><a:p><a:pPr indent="0" marL="0"><a:buNone/></a:pPr><a:r><a:rPr lang="en-US" sz="1800" dirty="0"><a:solidFill><a:srgbClr val="000000"/></a:solidFill></a:rPr><a:t>�&lt;�G ;���9��x���j�󐼮���T±~�#RpOK���&gt;����σ�ϡ��C�����P87�07����ݮ�A|��!��u{Gc(��&lt;Z�@PWщ:/U�&quot;c��z�fv�&lt;yÄ���vDXKZ���}����%,&gt;kʒ�b=�9b��k|��x�##(�����R:w����;Oտ�Q�c[�5�kz�dZم���o��7/^���^�b��-��~�����x���vMo�N8</a:t></a:r><a:endParaRPr lang="en-US" sz="1800" dirty="0"/></a:p><a:p><a:pPr indent="0" marL="0"><a:buNone/></a:pPr><a:r><a:rPr lang="en-US" sz="1800" dirty="0"><a:solidFill><a:srgbClr val="000000"/></a:solidFill></a:rPr><a:t>�?1����U��]����^�:�2Xڸ�ё��w���O� L~�{�2��Ǽ�&gt;�&lt;_h���g��`.0�����0}t�R}W�h��8�-M7v��n��-��D,Xс�ҿ�ʖ��0��9���X8�Q�6Y�de���lq6CSr�z��� ��8r�D�X&gt;���QQI���h���:n���,��j�aqm�N��.�r��c[ּ�e�2D% ��m�����&apos;��!����Z�嫷OT���H���@�ޓ���#Y9� �ds�O�&amp;�$ץ�RJ���?����=�%���Z�����O��e�R���u�Ӈ�Q��WKv���pM]5!5Y�Q1��� �(�C	�霼��s��t.#�&gt;:b9ƊM l�\���Iǔ��$	4 u�d����IJV�o�N��f���3j�]k_�aK��&quot;���7�&lt;�u����	���&lt;��a;�:?�l�a/:|�i�zPt:Ot�:��l�� �PԊ�����&gt;��Ͻ&amp;ie�Wv�;�)����D���|8��+u��P���۰{��o���WՈ���n��k����O�jZ���{&amp;�|k��@D�Iڭr(H��|W~Y�9�����1ː�o���K�D,���Q��l�����F,g~���w�iz�Y�Y����X8�����q�����&amp;:K��&gt;557�ܾ�����-;���oϟ��U�(H��b}1	U�h�-v�S�2�\խ5��%�N��4r����WX6���K�L�+��X�\`F&lt;���RVV��)((,1��AE�	�LT(}����&lt;TP�L�V����x*�M���t�M$������]�X��LjV~Aq~Qٍ��B^,�����T	���zHKĲ���_�y6=x�\�̕*8K����q�����q��T]v&quot;M0��{�k��5��x��PE�X�x�_�ZH��K7���5O%D!��=����`!@ݍDb��ּ�e����u�X3���`b�*��Ss�[�F�=}���*W������r�v�^pQ�r�!��� �����l|]�p&amp;��Id�NӍLks���舛LT\w,2U�k3��MPXǏX�DEat�潕���K�	��l�����</a:t></a:r><a:endParaRPr lang="en-US" sz="1800" dirty="0"/></a:p><a:p><a:pPr indent="0" marL="0"><a:buNone/></a:pPr><a:r><a:rPr lang="en-US" sz="1800" dirty="0"><a:solidFill><a:srgbClr val="000000"/></a:solidFill></a:rPr><a:t>�P�Dn����J�����v��;�9���Q�U�8T]� 0ִ�� ��v����X��&lt;C��-{�V�_@,�����kyˆG1]��T����+����Up^�Й�����[��%��ƚ�mG h�:���10��������Y���܂�aq*F��E)4f�eѹk�&amp;8�Qdb.�D����.7�)�f�m��Ԓ�����g�(+$*q��Va��\��3f�$ܾ��v&lt;��������+lN&apos;gd��q�W�3e�0�N��z���l0��b�6�!�&gt;�:=�����ЛD�Ipytr�T��^��3XƸ]���J��-�ĳh�T��&gt;�tL~6��䜿jk�����.ߘϏX��n.��*���=+�	�&apos;�7SJ �_�6ؼ��H��\�� ��*a#�0�&apos;�8�՚�	3T7��.��r˞���5��#�3�:}�2k1�b��Z��}t�J�$c,z�;E5wZ:»0E�S��S�R��1�PF�� K�%�.�\�UP	x����»��n�g#�c�,��^B�*�X�\��?���Z&quot;���&lt;��Q�w��!�ų�m�+�,�i�^��@p������GӖ���WK:����</a:t></a:r><a:endParaRPr lang="en-US" sz="1800" dirty="0"/></a:p><a:p><a:pPr indent="0" marL="0"><a:buNone/></a:pPr><a:r><a:rPr lang="en-US" sz="1800" dirty="0"><a:solidFill><a:srgbClr val="000000"/></a:solidFill></a:rPr><a:t>#�O;K���Gؗ�wg�2�G��X�&amp;b?zZkh�խ�&apos;��V(:jHB�^�������W���=F�:�oNX��iK7��g3UVk_��9s*�!��Xj��</a:t></a:r><a:endParaRPr lang="en-US" sz="1800" dirty="0"/></a:p><a:p><a:pPr indent="0" marL="0"><a:buNone/></a:pPr><a:r><a:rPr lang="en-US" sz="1800" dirty="0"><a:solidFill><a:srgbClr val="000000"/></a:solidFill></a:rPr><a:t>�  \g] L��+h���b�+D7�h��d�_F)t��~</a:t></a:r><a:endParaRPr lang="en-US" sz="1800" dirty="0"/></a:p><a:p><a:pPr indent="0" marL="0"><a:buNone/></a:pPr><a:r><a:rPr lang="en-US" sz="1800" dirty="0"><a:solidFill><a:srgbClr val="000000"/></a:solidFill></a:rPr><a:t>0c��f�Y��&gt;��qB��/X}��Y��ږDy��SI9��kUuu]���o����au(쌒�3���f��k���aqY���j�&lt;����,�ӝ��/\��_v�xT�t�M�Y��k��B-{�@��������6&amp;.5�X0�Llm}C����_ǭ`yK��asM��s3��.TA��a3���Ѳڇ��-$�4v�����������lP5!�a{��ε�w��x�PJ�=�}�2v�&quot;&gt;�h���u���������ѷ4n���Vla܆� H��ީ��H�&lt;8���^C</a:t></a:r><a:endParaRPr lang="en-US" sz="1800" dirty="0"/></a:p><a:p><a:pPr indent="0" marL="0"><a:buNone/></a:pPr><a:r><a:rPr lang="en-US" sz="1800" dirty="0"><a:solidFill><a:srgbClr val="000000"/></a:solidFill></a:rPr><a:t>�!Ɏ�!N_������-jt��}0��k&amp;)�4���vN�N?Uӝ�}`��N���W��,5����2�Q�7o?�;</a:t></a:r><a:endParaRPr lang="en-US" sz="1800" dirty="0"/></a:p><a:p><a:pPr indent="0" marL="0"><a:buNone/></a:pPr><a:r><a:rPr lang="en-US" sz="1800" dirty="0"><a:solidFill><a:srgbClr val="000000"/></a:solidFill></a:rPr><a:t>�}K��.����e��%O��}��Mu�5z�A���������-id�� �k�N����Q�oh��y�O�c]*�$n�i���	)&lt;ʰ��}�i�/x��Q[ ]�,�v�n[y����{�\�ֽi@7.]���U</a:t></a:r><a:endParaRPr lang="en-US" sz="1800" dirty="0"/></a:p><a:p><a:pPr indent="0" marL="0"><a:buNone/></a:pPr><a:r><a:rPr lang="en-US" sz="1800" dirty="0"><a:solidFill><a:srgbClr val="000000"/></a:solidFill></a:rPr><a:t>.��|3;�n��r�L���q�E�Js��+؃8�y��;1�読[��c��4=,&lt;���Xp��4���Z.axXj����X�@R�	3f���^��	&gt;=Aaqߵ ��:��������{&lt;���}�8�;�X0;�õdvJ���c�s �ƢTYL�^F&gt;=;5�j_�6;�$��:#�2*)w�\�� N����(��������8���1v4��븕q��!0��%� R��0&amp;��N���Vn�9~��5�PV۾%�%�wӳ��ϝ��WP���9�d�@bZx�M����wk��b��&lt;�I�����3�i�Cg\�R!)���P���eY��X�TB�uk����6n�++kA,%�en&gt;���Ѳ�_QA���G�ź�C���$�=p;n�;Yy��wW�(�J��i�?l0u�o	Ϣ&amp;9��M��Z���_P�^]�|����������eP�t����?C�]B:.q�bK�6T�.�(,m�U5�	��{MҦN�����	&quot;��A��fw� ,�Z�6�_T4t&amp;&apos;&amp;س �&lt;f�Ȋ��t7z�l��gv@�vN�?�\=��mض������ҴtӶrW6r�;M�]��JP+��Ѳr������d��z�=Y��OBw�j�;x�qQ`x�L���F���rk����l��{8��4(���󸏲�.�М���1Z���jx_�b�2�^�:�!8Sm�+ �9��w��x5\ލe�a��4 ��Ѻ�&lt;���*zH0Xz�*;64&quot;�|����� tX����x���T��w�T��?��3S2܎��D~?,&lt;̀Nb�ب���(����|C����������jٍ^d�ct�����=&apos;��$��:j�ٍGd�W�P:�o�=�n�38e���dm�IB\m�S��4���2d`-�+��]j��@W���Ȑ�nhOEg��#&apos;�򟪫���?&lt;���hb&apos;�&amp;�2p&gt;��1U~�#���W�d�de+;��w��0��F۱��T&lt;0	�����bz�I\E��n���Ϭ�i��ׂ�&apos;�稾f7z�Up��{��:����d�v�~�o��Ctacc��E?�Tg�?ى�O����m�C�,�-�y�A&apos;�SdF�t�����dq^\B�?y</a:t></a:r><a:endParaRPr lang="en-US" sz="1800" dirty="0"/></a:p><a:p><a:pPr indent="0" marL="0"><a:buNone/></a:pPr><a:r><a:rPr lang="en-US" sz="1800" dirty="0"><a:solidFill><a:srgbClr val="000000"/></a:solidFill></a:rPr><a:t>���+�cZ5�]�O�#.6� S�uj�x`��,x�`��$8v��I��z�*=�h�	�)�ƀ�$.�4��Nص-t�\ʹ�\={:�&gt;�GXvn�KK�b�/,�85�������ZX2tZ~ʅ�{b��&lt;J�C��X��_ �X�@���ɰ�؁�!&amp;0{���sM�7�&apos;�d&gt;����p�k�B0�`~��B�=tX�5�} ��:��Y��������t�&gt;�1&lt;�</a:t></a:r><a:endParaRPr lang="en-US" sz="1800" dirty="0"/></a:p><a:p><a:pPr indent="0" marL="0"><a:buNone/></a:pPr><a:r><a:rPr lang="en-US" sz="1800" dirty="0"><a:solidFill><a:srgbClr val="000000"/></a:solidFill></a:rPr><a:t>���n���P�&lt;����3��l�֚3��-T]�&gt;���_�l~t s_�s�yX\�3ֶWPt:�ۿ�Kr �	vک&apos;��}�}3����畟��A܁���I�k2Z�9��1�,�&gt;��r쎱G�ʝ��,f��X��ڇ[@��Y@�d�&apos;ߴV�f�A�H����KMv�3��Ѵ�W��d��� !`��?΁��o�?|�J</a:t></a:r><a:endParaRPr lang="en-US" sz="1800" dirty="0"/></a:p><a:p><a:pPr indent="0" marL="0"><a:buNone/></a:pPr><a:r><a:rPr lang="en-US" sz="1800" dirty="0"><a:solidFill><a:srgbClr val="000000"/></a:solidFill></a:rPr><a:t>�F1R�$��ab:��1�a�#��×��&apos;�)�}���Jf���#��9�d��ͦ��N�ÓxCD�� ����</a:t></a:r><a:endParaRPr lang="en-US" sz="1800" dirty="0"/></a:p><a:p><a:pPr indent="0" marL="0"><a:buNone/></a:pPr><a:r><a:rPr lang="en-US" sz="1800" dirty="0"><a:solidFill><a:srgbClr val="000000"/></a:solidFill></a:rPr><a:t>8G�b���ma���,)���3��؊�</a:t></a:r><a:endParaRPr lang="en-US" sz="1800" dirty="0"/></a:p><a:p><a:pPr indent="0" marL="0"><a:buNone/></a:pPr><a:r><a:rPr lang="en-US" sz="1800" dirty="0"><a:solidFill><a:srgbClr val="000000"/></a:solidFill></a:rPr><a:t>|�0�䆢�P8ڔ%Rr�?����ݾ�mq;�ݓzAp � �n�V�UPI���P+�/�6Y�L��Ŗ���o߾��{�SV��I�E)^E�����}�$���B</a:t></a:r><a:endParaRPr lang="en-US" sz="1800" dirty="0"/></a:p><a:p><a:pPr indent="0" marL="0"><a:buNone/></a:pPr><a:r><a:rPr lang="en-US" sz="1800" dirty="0"><a:solidFill><a:srgbClr val="000000"/></a:solidFill></a:rPr><a:t>;�X�J//[�Jcr1f��,�d.p����we���n��2-�W�RV��b|��G^�q؉r��l(*F7�n�E�&lt;d{ch�v	䛣gX���&gt;�xQ{��l&quot;���q�{l�3(e�%L`4&gt;���&gt;��i�</a:t></a:r><a:endParaRPr lang="en-US" sz="1800" dirty="0"/></a:p><a:p><a:pPr indent="0" marL="0"><a:buNone/></a:pPr><a:r><a:rPr lang="en-US" sz="1800" dirty="0"><a:solidFill><a:srgbClr val="000000"/></a:solidFill></a:rPr><a:t>�	�!0��zM�` �f�z����-h���e�Lj�$�e���Ʉ&quot;�6��\\R� ��h9��l�B�LH��� PX�?��p/,e��z�0����R}�����ohl�̷w$mD����#Ԧ-Y��/��p�/_�j��Y��A��&lt;&apos;&quot;*���0����/Y*l���Kh�_47�=y�W��:�-�Ap����\��&apos;Ng��T���k�n�g��,Z�r��1���t��T�tJ&quot;Q�NNH):��g�!�?���l7hᕻ�X�[XF��/4��eH�</a:t></a:r><a:endParaRPr lang="en-US" sz="1800" dirty="0"/></a:p><a:p><a:pPr indent="0" marL="0"><a:buNone/></a:pPr><a:r><a:rPr lang="en-US" sz="1800" dirty="0"><a:solidFill><a:srgbClr val="000000"/></a:solidFill></a:rPr><a:t>]`������k���� �X��&lt;�S�*�Bn͝�`?���_/�Dh�	J�D�v0�=.eb ����.p���0�E�~�$Q0p��uQ�����՛�]�a�	+���Q�4 ��?z��1N�E ���4��#s��u6zP�T$7�����sK.AךG�ܭ�؈��⊖�&gt;��&quot;�ݱ�E�&lt;�X*.ݘ���k�Z���e��a��O_�-[�ةy����?�k������M��;���E�9T�Г�:�w�&gt;a%���v�����N_��+0������ވ�{]���kؤ�?���	����/�_��W ��+�ZĲn�wߩ:d�&quot;����!1�vm���V$&apos;Y�B���^&lt;Ͻ}�1�ɀ��A۾�{S���p��]�D�Z��r�=Y���������-(.�u�� t�1E4�*e|,�K������?��$�h�^s�?q���A��Ro��B��]~Q����/��1A���&quot;���ۙ�������;(a�2k �H� b��+��XD;.�	��\(����i�Ɵ̧,�2�=p  �Sr�bE&gt;��������������Ќ�9���50M��@�X�t����|,����|;@�+&gt;��/����a�XXS)b�Z},B�c� ��&quot;tݫ�T��_��O|,p�@�9�[�X�+��XD�KBX�cQ���D��&quot;&apos;�����5fv&gt;���B�݀�7�&lt;*W��Xz�;;��X��ޱ��c!T��MDB���ˏ.&apos;�݉���E�ē�w���&amp;����O���4���qjhh|��Q���\:�|DL2@����^W}-������%��7t��y�+���8W~��SϪ{� +u�\�iK7A�ٺ�0��&apos;�X4&quot;c����؂D�6d#����=���/�c��i�j�s�*{ �p�������=t�ζA�F�i���P!�R��tֻ�;�������/�r��񓧍� �����J����숄��sD4|!*)73�`��7?�S�!��b�����d.ϖ� Z2�+�F�l�[��IQ��l�)mW5۩�y��g0	�3��%Ts�a*���K���eN�:�	s6�=���F�%0���a�O��@���D��Mշ�9n�f\jA:�&quot;���\`xa0&amp;�bLTչ�7��y.�u8n���5��,�_x|��N%s���gC��Ív�_��%�;qF?��M�&amp;��|XG/&quot;�䢡{�k�0��[�eїD%q�</a:t></a:r><a:endParaRPr lang="en-US" sz="1800" dirty="0"/></a:p><a:p><a:pPr indent="0" marL="0"><a:buNone/></a:pPr><a:r><a:rPr lang="en-US" sz="1800" dirty="0"><a:solidFill><a:srgbClr val="000000"/></a:solidFill></a:rPr><a:t>*��:P1��CQ�L�-�u��+���D�_��u`5`!`f����1)�b�,���`5</a:t></a:r><a:endParaRPr lang="en-US" sz="1800" dirty="0"/></a:p><a:p><a:pPr indent="0" marL="0"><a:buNone/></a:pPr><a:r><a:rPr lang="en-US" sz="1800" dirty="0"><a:solidFill><a:srgbClr val="000000"/></a:solidFill></a:rPr><a:t>���g�uy�Bb3;�Uhlf���uB)�eK/Ta.v���_�~���[-1v��ڰ�x2pN���D���W�U�Vp�</a:t></a:r><a:endParaRPr lang="en-US" sz="1800" dirty="0"/></a:p><a:p><a:pPr indent="0" marL="0"><a:buNone/></a:pPr><a:r><a:rPr lang="en-US" sz="1800" dirty="0"><a:solidFill><a:srgbClr val="000000"/></a:solidFill></a:rPr><a:t>����l=��m��Ҫ��V��</a:t></a:r><a:endParaRPr lang="en-US" sz="1800" dirty="0"/></a:p><a:p><a:pPr indent="0" marL="0"><a:buNone/></a:pPr><a:r><a:rPr lang="en-US" sz="1800" dirty="0"><a:solidFill><a:srgbClr val="000000"/></a:solidFill></a:rPr><a:t>q� x�n��&lt;���P���g����\�O��n�{|�潹�[~��D��&lt;J}�W����Ǝ$o&apos;�����l�v���?  d�E,s(����Gc� �!�� 	�3���|W��Zt`�&quot;;^x���j�f��ܼn�WtB*&apos;���������F�_	\� ��&gt;��ɓ�S�AZJnYF~%�L�ݟN�E������_�w.��%��;{��&gt;䟔	�~����y���v��Oj4ыW�aA)��)eˢ4n��r���I�ӡ���{���������ŜNn�ȼ���=Fk�2������0�d-�����(����zYW/L@AY�͟�o��Y��S*�2S��Ĵ-��dWh��6K6� -3W���kz� `�]�f��m��t�&lt;p/̫� ,��~x��z?�z�%�CU�����Xje��s2�liY9&apos;��[P|����O$ٛ%$!	IHB��	@�����e� 	�9yY�y	g2 �zO�&amp;��&apos;r��&gt;��1rkL�z��e��8O��{3�d&gt;���0C�HH����)Jkو%;7?7���3`���a�߾�=�+;���ol��|�`ؙ������O����^$Q����i�v�=~�#���R*�����f��PB���$$�O����_�~�������DsgR�N%�D�op��׵�7M��^t�%�������0��V�1�h���&quot;K&apos;��䜢������#gI2J�n���%�o�}78S��p�s��xtw���K�?96C���.&lt;�Kg���f=b�ـ���[AwU���!�J��M�Y����j�d�v�HHlLbjJz6޺���ZU��GO޼�~ !	IHB����Y����}y��ë׫��](*.���%�A�;�;�k��0v��/c4H)&amp;��}�D�R��&apos;(���ݶr�^ ������Ң��s+�_��}�19-�������)�&lt;N�b����Ĵ1����1�y ���&lt;3��?�1&quot;u���@@��O� ��+�qK.�&lt;��</a:t></a:r><a:endParaRPr lang="en-US" sz="1800" dirty="0"/></a:p><a:p><a:pPr indent="0" marL="0"><a:buNone/></a:pPr><a:r><a:rPr lang="en-US" sz="1800" dirty="0"><a:solidFill><a:srgbClr val="000000"/></a:solidFill></a:rPr><a:t>L��}b��a-�}�t��]l�ku�`!��cJT� �IZ�-�9Z��߱?  &lt;�LJf&apos;���������=�{�Z�U$$!	IHB�,�������W�� n).� t�N���F�;�9��b�,����K KP��� 	�Ӭ��sm��~ك:;Z�b������Ŷ��n�NE$�p�/n�4p�$CR5q�&gt;��e�����=J��OƧ����3]Y� �Ф�����c=�����X�g�2�Su�W���9G&lt;�F)�dש�h�ޓ���h�հ�߰w������naIiYqiyI�9`�k׫=�D2���ޝUY�qۋ2gl{e��V��L3nѤo,���\�&quot;4�t����J�0\LE��z7�p�r/ ;�	���&gt;O�3i3�h����3̝�ù���y��?  �������+�Tf�8�F���j0Y$�ht����K�����G���+�$&lt;6f�D���#�:E�Ey&amp;T�Cٜ�*y[�GI~��ߑ{A3{I�ִ̂&quot;��M;�:�WR</a:t></a:r><a:endParaRPr lang="en-US" sz="1800" dirty="0"/></a:p><a:p><a:pPr indent="0" marL="0"><a:buNone/></a:pPr><a:r><a:rPr lang="en-US" sz="1800" dirty="0"><a:solidFill><a:srgbClr val="000000"/></a:solidFill></a:rPr><a:t>���̐!j5�[����EJt���acf�J;gT�&apos;S?X�b���&apos;r�zS�I�oU��� �jCS�߼  ��`0�������V�kn��`.��](���k$f�&lt;����������%��ՋS�</a:t></a:r><a:endParaRPr lang="en-US" sz="1800" dirty="0"/></a:p><a:p><a:pPr indent="0" marL="0"><a:buNone/></a:pPr><a:r><a:rPr lang="en-US" sz="1800" dirty="0"><a:solidFill><a:srgbClr val="000000"/></a:solidFill></a:rPr><a:t>_���U�ŭt�6�B�Z�R�c	]�&lt;2&quot;��E��z��y�[RJzd���_=���]ec�!a3GL�?i�����N�v���Grda���/�:%i�F��}�[対������� �}G�K ���li�~�����{����,6��XP�=�Wp��9�</a:t></a:r><a:endParaRPr lang="en-US" sz="1800" dirty="0"/></a:p><a:p><a:pPr indent="0" marL="0"><a:buNone/></a:pPr><a:r><a:rPr lang="en-US" sz="1800" dirty="0"><a:solidFill><a:srgbClr val="000000"/></a:solidFill></a:rPr><a:t>i{�S2�&apos;�̌O�X��(6i�҄�&gt;�rʼ5�V&gt;7q�3㣟��|�x�o��f�����������6c�z���ꉱsGL�/����S�����)sc&apos;ύ�����5I1q;SmM��9�Xz�C��=�w:7_��h6���K���*_]}��ή.��: �A ��otw����74��k+�T��]�h ����؝.��f���ӹ|M���cR2�m�}Db�ꍩ��SV&apos;��nL[���bs��E�m��N��8�+�+ա�+�[.�d����_�OBr�̰mW֏���N��9�\��j7[�V���p9��O���ry��W*��յ�M�T�{�Z1  &lt;8$�4����7����\%�6gI�Ԯ�%A�bsZ��f�9lv�@sH�1[l_|�}��ԗ��I�^)I&amp;1��N9%����.�L�:B��J)+���ꫮoh�����G�p  �;</a:t></a:r><a:endParaRPr lang="en-US" sz="1800" dirty="0"/></a:p><a:p><a:pPr indent="0" marL="0"><a:buNone/></a:pPr><a:r><a:rPr lang="en-US" sz="1800" dirty="0"><a:solidFill><a:srgbClr val="000000"/></a:solidFill></a:rPr><a:t>��ڥ��k�|Ւ&apos;��.��YR*?�.��آ5�r�</a:t></a:r><a:endParaRPr lang="en-US" sz="1800" dirty="0"/></a:p><a:p><a:pPr indent="0" marL="0"><a:buNone/></a:pPr><a:r><a:rPr lang="en-US" sz="1800" dirty="0"><a:solidFill><a:srgbClr val="000000"/></a:solidFill></a:rPr><a:t>��K~��y�</a:t></a:r><a:endParaRPr lang="en-US" sz="1800" dirty="0"/></a:p><a:p><a:pPr indent="0" marL="0"><a:buNone/></a:pPr><a:r><a:rPr lang="en-US" sz="1800" dirty="0"><a:solidFill><a:srgbClr val="000000"/></a:solidFill></a:rPr><a:t>�I� uov�F�՛���W�&gt;��v�ZCsKkGggO�?ߙ  p�`�?���f�ME��W�4�������$iD-X�i۾��E=����6v�����\(�i�����Q�S)g�&lt;�  �7�5�uf�C:�r1n˞W�}&gt;=���_h���[^A�|  0����_c�9u�VoZ�5}_V��b�[�o[{�`/   DBK]}����L�b��`�-%������4  �������iwy4��zSyEe�e��  �{Lg׍�*�z�v��  pW��=\�                                                                                                  �A�&apos;�Q��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14 0 obj</a:t></a:r><a:endParaRPr lang="en-US" sz="1800" dirty="0"/></a:p><a:p><a:pPr indent="0" marL="0"><a:buNone/></a:pPr><a:r><a:rPr lang="en-US" sz="1800" dirty="0"><a:solidFill><a:srgbClr val="000000"/></a:solidFill></a:rPr><a:t>&lt;&lt;/Type/Font/Subtype/Type0/BaseFont/ArialMT/Encoding/Identity-H/DescendantFonts 15 0 R/ToUnicode 766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 0 obj</a:t></a:r><a:endParaRPr lang="en-US" sz="1800" dirty="0"/></a:p><a:p><a:pPr indent="0" marL="0"><a:buNone/></a:pPr><a:r><a:rPr lang="en-US" sz="1800" dirty="0"><a:solidFill><a:srgbClr val="000000"/></a:solidFill></a:rPr><a:t>[ 16 0 R] 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16 0 obj</a:t></a:r><a:endParaRPr lang="en-US" sz="1800" dirty="0"/></a:p><a:p><a:pPr indent="0" marL="0"><a:buNone/></a:pPr><a:r><a:rPr lang="en-US" sz="1800" dirty="0"><a:solidFill><a:srgbClr val="000000"/></a:solidFill></a:rPr><a:t>&lt;&lt;/BaseFont/ArialMT/Subtype/CIDFontType2/Type/Font/CIDToGIDMap/Identity/DW 1000/CIDSystemInfo 17 0 R/FontDescriptor 18 0 R/W 768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17 0 obj</a:t></a:r><a:endParaRPr lang="en-US" sz="1800" dirty="0"/></a:p><a:p><a:pPr indent="0" marL="0"><a:buNone/></a:pPr><a:r><a:rPr lang="en-US" sz="1800" dirty="0"><a:solidFill><a:srgbClr val="000000"/></a:solidFill></a:rPr><a:t>&lt;&lt;/Ordering(Identity) /Registry(Adobe) /Supplement 0&gt;&gt;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18 0 obj</a:t></a:r><a:endParaRPr lang="en-US" sz="1800" dirty="0"/></a:p><a:p><a:pPr indent="0" marL="0"><a:buNone/></a:pPr><a:r><a:rPr lang="en-US" sz="1800" dirty="0"><a:solidFill><a:srgbClr val="000000"/></a:solidFill></a:rPr><a:t>&lt;&lt;/Type/FontDescriptor/FontName/ArialMT/Flags 32/ItalicAngle 0/Ascent 905/Descent -210/CapHeight 728/AvgWidth 441/MaxWidth 2665/FontWeight 400/XHeight 250/Leading 33/StemV 44/FontBBox[ -665 -210 2000 728] /FontFile2 767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19 0 obj</a:t></a:r><a:endParaRPr lang="en-US" sz="1800" dirty="0"/></a:p><a:p><a:pPr indent="0" marL="0"><a:buNone/></a:pPr><a:r><a:rPr lang="en-US" sz="1800" dirty="0"><a:solidFill><a:srgbClr val="000000"/></a:solidFill></a:rPr><a:t>&lt;&lt;/Type/Page/Parent 2 0 R/Resources&lt;&lt;/ExtGState&lt;&lt;/GS5 5 0 R/GS9 9 0 R&gt;&gt;/XObject&lt;&lt;/Image13 13 0 R/Image21 21 0 R/Image22 22 0 R&gt;&gt;/Font&lt;&lt;/F1 7 0 R&gt;&gt;/ProcSet[/PDF/Text/ImageB/ImageC/ImageI] &gt;&gt;/MediaBox[ 0 0 1152 648] /Contents 20 0 R/Group&lt;&lt;/Type/Group/S/Transparency/CS/DeviceRGB&gt;&gt;/Tabs/S/StructParents 2&gt;&gt;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20 0 obj</a:t></a:r><a:endParaRPr lang="en-US" sz="1800" dirty="0"/></a:p><a:p><a:pPr indent="0" marL="0"><a:buNone/></a:pPr><a:r><a:rPr lang="en-US" sz="1800" dirty="0"><a:solidFill><a:srgbClr val="000000"/></a:solidFill></a:rPr><a:t>&lt;&lt;/Filter/FlateDecode/Length 2549&gt;&gt;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x��Y]o�}������j��� v�. ��!ȃ�ʲ}$�#��$g�^�n��3˝!9���g�Oo__�zZ������IX�B����KImy�&gt;=�������wy�ywzB�ʹ�B��毿8=������{��*�׼��9�&quot;�/K�s[ȇet�Ϋ;������5����2Z�X������_�X�W_-�_�r9dy7���/��\�Z:f�������B�^�ϵ���W�7����짋��0ءJ����������--��!/���W���+���=?x�|\h������f1+�$?c���%�[�&gt;����NO~��x�?���޿ݷ������zOqw�?������e��?K�w�k��A}��ݲ�e�����7���?_�t�ɲ{`,�!���u�������� �3�f_w���$�g���x�� �I!��&quot;�!˶|�uD����z�P=[=�RϞ��^�������󇧧��_�/���������WOo��/���I��}xx�~�?�Ei��&apos;��f������g������y����9(�Mgo�w3��H�����L3A8�qQ��hI��k�&gt;{Z[\��1�����H+f|sܢ&gt;*������#A�=~��	b�&gt;J��5wiN}�Z��pYc� Ȳ��P|$�Am�Z�b0�A�E8`^��L�:t�#���Z�u匭�{m��Z|�f�`��x��=��F�ً��`0�</a:t></a:r><a:endParaRPr lang="en-US" sz="1800" dirty="0"/></a:p><a:p><a:pPr indent="0" marL="0"><a:buNone/></a:pPr><a:r><a:rPr lang="en-US" sz="1800" dirty="0"><a:solidFill><a:srgbClr val="000000"/></a:solidFill></a:rPr><a:t>�絩}Ӽd�n��0P28�nNԠ��hk+1[�s~�IG�Եc�^Ms2zd�ܠ��d (�խ�v�B3�w�d���m&quot;&amp;,s c$�G¬!��P���X�3B�����`#l.5ݾ����3�A�&gt;G	��ȫ�²����&amp;�.��%찍dO]%���D�pfb&quot;&amp;�2���`�i��5b&gt;r%�� 6�R�&gt;���&quot;	B�H�D�=O{����0`6����*���� �IͲ�D(wne</a:t></a:r><a:endParaRPr lang="en-US" sz="1800" dirty="0"/></a:p><a:p><a:pPr indent="0" marL="0"><a:buNone/></a:pPr><a:r><a:rPr lang="en-US" sz="1800" dirty="0"><a:solidFill><a:srgbClr val="000000"/></a:solidFill></a:rPr><a:t>��U�R�l��D�����n�MuT {=.�9[�!&gt;b��,i�M��0�m٧��S����U=&apos;EEbR���j�m�*�޶�)ZY�0�6�1W�$���l�J�����0�d&lt;v_�t�ӛ���H��I�9i�\��#n�44��6�i�Ҭ����l�3��Hԡv�6����7�D�+V���k���e�C���N�</a:t></a:r><a:endParaRPr lang="en-US" sz="1800" dirty="0"/></a:p><a:p><a:pPr indent="0" marL="0"><a:buNone/></a:pPr><a:r><a:rPr lang="en-US" sz="1800" dirty="0"><a:solidFill><a:srgbClr val="000000"/></a:solidFill></a:rPr><a:t>TX|&apos;U�sL۞�]��f�#���錁@}��Ws���+�TTt�bܖ�6¾�hOR��h�ӷ�V�	�&apos;g��N�,�W����*^��O��8�UCx�U��YiM4*/C!�X�Ӳ�+y&gt;�/i+�b#5{�4�he�e/���)�nl��r͌�k#*��8CT�xJ&gt;,�5�)*����pHG��d�@t�&apos;]�B%j�@�Si&gt;ta��Y&lt;I��]|��1	j �˪&gt;Iӡ�e�B���ӨM��4#X�\lJ�T� [�����6�ǁ- ��</a:t></a:r><a:endParaRPr lang="en-US" sz="1800" dirty="0"/></a:p><a:p><a:pPr indent="0" marL="0"><a:buNone/></a:pPr><a:r><a:rPr lang="en-US" sz="1800" dirty="0"><a:solidFill><a:srgbClr val="000000"/></a:solidFill></a:rPr><a:t>G�6��Fh�����`��p8�=I�;t�-ĉ��_O[����hlj߷Lv5m�=7�M�2��u��p����2�s`m&apos;e�&apos;@RMkf��_*CĖk���=������IƆIC$:�Rǂ��v9m���J�p��H��`�J�%��Ga�0/lX$�}�fgި����J�:�F&amp;#��n�l0����ц���KlԌ�NO}��w[]��S�Ú�=�A&lt;�����&amp;KE�eX�=������&lt;=`㹵m�C��`�S���G�Ѽ�(�b��%�`���</a:t></a:r><a:endParaRPr lang="en-US" sz="1800" dirty="0"/></a:p><a:p><a:pPr indent="0" marL="0"><a:buNone/></a:pPr><a:r><a:rPr lang="en-US" sz="1800" dirty="0"><a:solidFill><a:srgbClr val="000000"/></a:solidFill></a:rPr><a:t>iة�be�C�	�O��mx��&lt;g/E9;�! ��[K��</a:t></a:r><a:endParaRPr lang="en-US" sz="1800" dirty="0"/></a:p><a:p><a:pPr indent="0" marL="0"><a:buNone/></a:pPr><a:r><a:rPr lang="en-US" sz="1800" dirty="0"><a:solidFill><a:srgbClr val="000000"/></a:solidFill></a:rPr><a:t>���3�8��5m�s���X�#����W�cp��h�v�{�ԡ#��G2�$����W(m��7P+�&apos;�ñ��j�</a:t></a:r><a:endParaRPr lang="en-US" sz="1800" dirty="0"/></a:p><a:p><a:pPr indent="0" marL="0"><a:buNone/></a:pPr><a:r><a:rPr lang="en-US" sz="1800" dirty="0"><a:solidFill><a:srgbClr val="000000"/></a:solidFill></a:rPr><a:t>�Һ��=;��y&quot;����h���Nu������I���ȱ�P</a:t></a:r><a:endParaRPr lang="en-US" sz="1800" dirty="0"/></a:p><a:p><a:pPr indent="0" marL="0"><a:buNone/></a:pPr><a:r><a:rPr lang="en-US" sz="1800" dirty="0"><a:solidFill><a:srgbClr val="000000"/></a:solidFill></a:rPr><a:t>v�e/��$##vR�ϓjT7ݔ�j4�=��ϑ[;�1�fڦG�)ÀQՃ��P���%�A�E�-�η̕{բ|��۶;lj�A�z����*x��m�vuĎ$����.�娴g�g=R��aԻ�F��X�� j���</a:t></a:r><a:endParaRPr lang="en-US" sz="1800" dirty="0"/></a:p><a:p><a:pPr indent="0" marL="0"><a:buNone/></a:pPr><a:r><a:rPr lang="en-US" sz="1800" dirty="0"><a:solidFill><a:srgbClr val="000000"/></a:solidFill></a:rPr><a:t>���QG�E�𺱮*���i8��G��뽌�B��@A��V����`�d�=(��g�&amp;;I�`n�ړʤHa�Ӿ�����/��5)���5UF!&apos;;_���y��+��&lt;h�-B3�y�D�k�l�̠�:���� �6��_�59�N��U�;!7ݷu$���R�w�����b����)�:�&apos;]-�����8Z���r�h&apos;|�����BI�m�o��_�Z&amp;H[ 5����jKG�����J�����W�W�)� �&amp;�r�}܊�r.d#������`�T�͐��	t)�]B5&gt;�_�l04G�����gI���D���h+7�Vz�</a:t></a:r><a:endParaRPr lang="en-US" sz="1800" dirty="0"/></a:p><a:p><a:pPr indent="0" marL="0"><a:buNone/></a:pPr><a:r><a:rPr lang="en-US" sz="1800" dirty="0"><a:solidFill><a:srgbClr val="000000"/></a:solidFill></a:rPr><a:t>��&gt;Y��+X�0G�+�(nM�@�	A����K�8q�H�V�D�\�6[����f_�A�}��=���[R;Z �K����(سfQގ�]�JOk��=y�!��:��H]���ۣl��_�R:\������6,�w��ŭ$�éߧ��B˿��H7S�� ����l��J�y�T��@d�&apos;�����]B^��� RD�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21 0 obj</a:t></a:r><a:endParaRPr lang="en-US" sz="1800" dirty="0"/></a:p><a:p><a:pPr indent="0" marL="0"><a:buNone/></a:pPr><a:r><a:rPr lang="en-US" sz="1800" dirty="0"><a:solidFill><a:srgbClr val="000000"/></a:solidFill></a:rPr><a:t>&lt;&lt;/Type/XObject/Subtype/Image/Width 1873/Height 1803/ColorSpace/DeviceRGB/BitsPerComponent 8/Interpolate false/Filter/FlateDecode/Length 501171&gt;&gt;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x���xu�����W)R��*U��H��g;��8�Â&apos;&quot;穈QNE����PHv7۲�&amp;!�� 5��Rffwf���,DDA	�l���y�,����~?���O����                                                                                                                                                                                                       L�h�G!h��{�@�Cd�rf��%�      @i��iy�j�!�Oq�ut���&gt;�P�r A�/B&lt;ثܫ��^��9w��Ɂ~�����iW����&gt;�!��˙��霚����-��      ���tw���G�/&quot;^�#�I1��pu�D/��R�j��b���rB���7�w�Kw�-ަT]MQ�D�s�O�%?��Be�*2+΍��Df�4)�o      ��ƫ�J��n��Qr�]vZ���?�)?&quot;���v�7��%�_D��/C� ��P.2.�%f��v1Q9`�c�r����tf�We�&amp;y���3�$�_j�      @qr{���ijZ��_ ,d��&amp;k�9:YM�Բ]	���n�*�3M=%��d]�f��6�y�}���%�Y      �(ejYIj���_�I��.Y�*ϩ)i��@O�-,C� �����v�M��d��,	��3j�y53��      �*�G?�ݧ�H���(�^�my�$��g��@��-&amp;EM߫�H��Y�8*�@�8�h�      �$գv���|w�</a:t></a:r><a:endParaRPr lang="en-US" sz="1800" dirty="0"/></a:p><a:p><a:pPr indent="0" marL="0"><a:buNone/></a:pPr><a:r><a:rPr lang="en-US" sz="1800" dirty="0"><a:solidFill><a:srgbClr val="000000"/></a:solidFill></a:rPr><a:t>����A�Z�o���w{Tݣz�J.��d5�)&apos;X�1o%&lt;����U����C�.�Y      �F��y&apos;�g|�^�*.7���w��s=�%N��wڝ$��,9n����:��9?�~     �?���Q��r��߭FH�S��F`������S�4�d7���o��T�v1Г</a:t></a:r><a:endParaRPr lang="en-US" sz="1800" dirty="0"/></a:p><a:p><a:pPr indent="0" marL="0"><a:buNone/></a:pPr><a:r><a:rPr lang="en-US" sz="1800" dirty="0"><a:solidFill><a:srgbClr val="000000"/></a:solidFill></a:rPr><a:t>      �\.����]v������Z������=��t�}6NI,i�zo&amp;&quot;��xp���=�      @���e�){}�Ax5Ͽ�k��$���=����̚%���{2+��hy�9n�      \&amp;��&gt;�P)��p�0J6��T]�+�S^Lܺ;A9 �uiZ�����%ޣ���r��      ng�GOr&apos;$k��v�Y���ιSJ}��53V.U��0&quot;$�I�iգz�     � p��ӷUI� �%��q��.��&lt;��lxi���!Y�����N      P�Ϊ�1�۳���d���k��N��ek9{����m�eV��&apos;�g�</a:t></a:r><a:endParaRPr lang="en-US" sz="1800" dirty="0"/></a:p><a:p><a:pPr indent="0" marL="0"><a:buNone/></a:pPr><a:r><a:rPr lang="en-US" sz="1800" dirty="0"><a:solidFill><a:srgbClr val="000000"/></a:solidFill></a:rPr><a:t>      �8���;%2��m��s��d���G��KM�5�*�܆�{�Y�d?A�      �v�.s�ȯ��.W&quot;�6hs��o�ڠ��O���{��{er����蹁N      P$��\��dq�o� Y��H���ۣw�&quot;���d7K�,�b�S      ��E-�&quot;GS�V�����O��������u&quot;��</a:t></a:r><a:endParaRPr lang="en-US" sz="1800" dirty="0"/></a:p><a:p><a:pPr indent="0" marL="0"><a:buNone/></a:pPr><a:r><a:rPr lang="en-US" sz="1800" dirty="0"><a:solidFill><a:srgbClr val="000000"/></a:solidFill></a:rPr><a:t>߲�$5%Љ      �梖c�c�</a:t></a:r><a:endParaRPr lang="en-US" sz="1800" dirty="0"/></a:p><a:p><a:pPr indent="0" marL="0"><a:buNone/></a:pPr><a:r><a:rPr lang="en-US" sz="1800" dirty="0"><a:solidFill><a:srgbClr val="000000"/></a:solidFill></a:rPr><a:t>^?|]N��:]7 S� 2K3�?ʬw~Ҵ�N      �YZ�U�^*�,�$[����)�Z�Yr��ˬY�JQ��4      �\в�r7k��0J�T��W}3���Oԭ�jj�S      �-���.L�=M-�} 2�,��`�v!�j�)k}     p���s,��zo�k�b�N�%�nn�څ��w%#</a:t></a:r><a:endParaRPr lang="en-US" sz="1800" dirty="0"/></a:p><a:p><a:pPr indent="0" marL="0"><a:buNone/></a:pPr><a:r><a:rPr lang="en-US" sz="1800" dirty="0"><a:solidFill><a:srgbClr val="000000"/></a:solidFill></a:rPr><a:t>�Y�5]�t     �����d&apos;U���%{I�ʺ�W9d����[7Df-�#C��d      J�.ٸ_�?�(���.:������&apos;2{���,�b�S</a:t></a:r><a:endParaRPr lang="en-US" sz="1800" dirty="0"/></a:p><a:p><a:pPr indent="0" marL="0"><a:buNone/></a:pPr><a:r><a:rPr lang="en-US" sz="1800" dirty="0"><a:solidFill><a:srgbClr val="000000"/></a:solidFill></a:rPr><a:t>      �����S�W%�A�ͣ:�^&apos;\�����0K�T}     P�����X�+i�,ު��@��s�}�z�C�g�/�J�s      ��t��I��ķ(j�G]?0��z�)��P�B|X���0�      ��dh�����~/�dg��[�ɺ�ĳķ�2+&amp;6EMHf     �kq�.��EF�+&apos;��Z��=�&gt;N����{Q�.��      �r�}:�u�R�z�}\-�[��]d6B�����0I�ʑbK+      p}��^Y�[!Y���Ŗ�=����b���[f     �k�t9F�Cɷ��!Ż&lt;�bȬ���}��(��l�c���b�,      p-�G=�:b`!h����Ő���a��g��NP��=h�      �dh��%൲�*L��&amp;;ϫ�E�YI���=,�-��,Ijr�f      ���S�R,�0J�8%ѥ��(�����&gt;Y���f�W�/~0���-���Re      ��4����Uo�0J�����E-�&quot;�lQ�,;~7&quot;��̘E�M	�.z�r����&lt;�׊�r�}Z��E�\      �wi-J�x}����l-�(2{�u�f�3sm�E���`ΆOg2{��Ϸ�o�mY𡍡i�Y�����Y]1��6䅡��������?�?�!��3      \��9s�+c�y%�i�Y�/�Ҳ�7ݬcf𜺍�5�]�APн��5kЬM��:z~�[���_g��.�-�鲺b����`���[6�8xNI.��8��ɿi      �å�����0J6���or]o&gt;��~��zP���[=����Oz�7���Gx�SP�����u����Fd����z;?(��vof�5�|�&gt;�-���3�;�)o�_�R��R</a:t></a:r><a:endParaRPr lang="en-US" sz="1800" dirty="0"/></a:p><a:p><a:pPr indent="0" marL="0"><a:buNone/></a:pPr><a:r><a:rPr lang="en-US" sz="1800" dirty="0"><a:solidFill><a:srgbClr val="000000"/></a:solidFill></a:rPr><a:t>�I1t�     @�9�&gt;A��$����?f���i��P���&apos;UkV0r���;�r�1۶+�r6t�i�ӯ?[�v�:kO�f�)��f�a�h�v6�#�6�v�h���)����z��#�/�^�Rv��!�w��n�~?�{pAɷv�:�*��QY��%�7m&lt;�5,=&quot;2/��Y���k�-�b�b}as;�Qif��5�      ��(�+VN4�D�W�_a���S���Jn�r��:D^.��}���0�cV������l�?���re�tk�ܹ�R�4��]̪�������w�&gt;�Ǔ/��������+z�m�3�?�¤Qk��.�EvD\�L�b�WF�5orx��,E��]����}��dP��_z���3��f�!�~u��[��.4-���1=�W���#=�ć�?ޖ�[��������̄�ۗO���G��}PϾO�����$ݒ`�d�˱�Z��2      \K��!Y^�$|a�l���~�l�v�&amp;��e�vA�w�P��W={m�s���-��*S����M�_�ڰ�����ԨҮ{�����y�_�Fu�6�;e�ᙑ�On�=�w�*�İ��R��������U����&gt;��c[��&gt;��=իt|�!���{�_��~�oΛ�+�$�{U�WĜ���ѮV�Z]��m��&apos;&gt;�Ƚ��+6x��q��K�1[O�lեu�-�����6��X�#�R�I�������Ԁ�7�R��w$+}     P�\�{�r�%�%&apos;D.�(����w���O���|-Jt���&apos;^z��2w&gt;�ڳ�\ۖS�3�|Ż�x���5ai�-&apos;��zF�����r�q�x��Y���X�o�G�:o�����b�n�W�A�u�~_phj�����3|M���t��S;&gt;�~V�.��n�`�7Vw��+J��</a:t></a:r><a:endParaRPr lang="en-US" sz="1800" dirty="0"/></a:p><a:p><a:pPr indent="0" marL="0"><a:buNone/></a:pPr><a:r><a:rPr lang="en-US" sz="1800" dirty="0"><a:solidFill><a:srgbClr val="000000"/></a:solidFill></a:rPr><a:t>p��}*U�4�ݱ��6��7mK</a:t></a:r><a:endParaRPr lang="en-US" sz="1800" dirty="0"/></a:p><a:p><a:pPr indent="0" marL="0"><a:buNone/></a:pPr><a:r><a:rPr lang="en-US" sz="1800" dirty="0"><a:solidFill><a:srgbClr val="000000"/></a:solidFill></a:rPr><a:t>O5jٸ~��ߘ�xK�gv��ڶq�&amp;&gt;�m���ۓv�L7���i�fw���S�=%�f��I�;�x:�     �Hei��%�uN�8�&gt;s��i�o�uK���hs��h|��w?������y���iT�Ճ�W&apos;�������Z��w��vO�{FOkȶ.�/��}�v=گN\�k���I�*V�������]�5�עS��k�x��iӜ6w�+�W�R�o�G���R�]?[����Ԭ�y@��n�5</a:t></a:r><a:endParaRPr lang="en-US" sz="1800" dirty="0"/></a:p><a:p><a:pPr indent="0" marL="0"><a:buNone/></a:pPr><a:r><a:rPr lang="en-US" sz="1800" dirty="0"><a:solidFill><a:srgbClr val="000000"/></a:solidFill></a:rPr><a:t>Ê}��2�Lٻ^��_�k���v��W�\q�I���</a:t></a:r><a:endParaRPr lang="en-US" sz="1800" dirty="0"/></a:p><a:p><a:pPr indent="0" marL="0"><a:buNone/></a:pPr><a:r><a:rPr lang="en-US" sz="1800" dirty="0"><a:solidFill><a:srgbClr val="000000"/></a:solidFill></a:rPr><a:t>&apos;�N�b������pX��Rd}�g-EK��     �6�隬+�Zv�v!MK?��$��g��d5%EMK��/hY�Z���4�� UW�r�)��M⪈�,�]�o2�)jj�����/�Z��Wg�^�r�A�1�Z�Y4����ܠqkV&apos;�[����qΆO�ת&gt;��GvgF�L&gt;��jAէ��)�����=���,ص0Ɠ8m��+W0r��=ߋ�|��;���-�׮���~�\��S�J���#y���e˗}j����+��?K�[�</a:t></a:r><a:endParaRPr lang="en-US" sz="1800" dirty="0"/></a:p><a:p><a:pPr indent="0" marL="0"><a:buNone/></a:pPr><a:r><a:rPr lang="en-US" sz="1800" dirty="0"><a:solidFill><a:srgbClr val="000000"/></a:solidFill></a:rPr><a:t>�F?&amp;vr6�m��UjT���s�r�X��O6~ǝwt��e˩�E�Y�d��c%]�����$�9y���egh����dqAN�^�SS��t-㢖-6p�n�G��    ���=���d]�ӥt-#^�g��v96?��U�a����a��G���Dx����s�u&lt;S� �ӥ�����[w��I�n�$����Kdv�rȏ�:�_�̋����ʏ�W��|�Ӊe˕mڦY�nm[wms9ڊV�Z���;S#ī��bz媕�~���&amp;k���uk=&lt;rඳ�ў�7�M6�p�����&quot;*�S�ˀ.�l�/%��9�l���U殿�3&amp;&quot;�|���[�f�������ֶ{���ꮈ_k�b}�w�eĢZ�k���a˩s�|&gt;��!y�_z~��]__��ɚ����C\�t��x���-&apos;YM��uM�|��+/�W]��� ;��純,-�7��77     %�E��ݬt5���M�1J6�d�˟���n&quot;Ę9��;)C���]ty܁~�~��&amp;�������A,�s3a���ZF�3����ڟ�:%_�;&amp;,�0�Aeʖyu�NO⫳޸��]�6�_O?9n�������6չ:a]��M�����&amp;C�u����Ԩ���slў=��}�����9b�Ճ&lt;5��Oz��sU��2��w��k̴����,og�썟U�������ھ-��[�i��{�mڥռ�}eX\�Q�v=;l&gt;�c����zwhյu�mZumөo�O6�������o��C���&quot;)�ɩj�S�SpA��5�^pMNT���bG�G�~[�u     �O��{NM9�&gt;k��� Y���c�&quot;C�d5IQ\G�Ԕd5��)%K����d��[}�\�#R.�D��d���/D�g�wg���{07��S��[ݣu��.���f�Wv���o+�woͺ5?�6��I������yq��ݻΛv�7�ٝa</a:t></a:r><a:endParaRPr lang="en-US" sz="1800" dirty="0"/></a:p><a:p><a:pPr indent="0" marL="0"><a:buNone/></a:pPr><a:r><a:rPr lang="en-US" sz="1800" dirty="0"><a:solidFill><a:srgbClr val="000000"/></a:solidFill></a:rPr><a:t>�`ޕn����75�V��9&gt;�tb[�nm����;�Jq&quot;9&lt;{&amp;9�|���3%|WƥA�kwgDz�0Y]�ܾ���sLy�I��.W��o&gt;/N�+��U3*W�g�3�lK</a:t></a:r><a:endParaRPr lang="en-US" sz="1800" dirty="0"/></a:p><a:p><a:pPr indent="0" marL="0"><a:buNone/></a:pPr><a:r><a:rPr lang="en-US" sz="1800" dirty="0"><a:solidFill><a:srgbClr val="000000"/></a:solidFill></a:rPr><a:t>ѮG���ۖ4p3?��*իt��i��+�|��q�7�o}�0r�ʄu~�%��4u���.�k�q��HoO��{����ۏ�؅���b��,�4�&apos;     �YW���&apos;*r���[�U8_�WD���W9���t�g�(�+J�+�T��w����F������v6,�l�x�n0���.o����������)�_�3�ǣ[r~q���R!2�zT���~[���-J��5�&lt;?��;�6z���]O���OjԮѾg��6xo��D�~#����u7�μT���b�_�Q�:՟�϶~Q�nͧ_{&amp;,��������&lt;�fݚm��]����Ļ;�+z��!k�����|�ܾm�l�O1�=5�����q�B+G��/}8�L�2��m� ���;��P~ڒ��6_�j�����;��?b@h�!�g�b��۟7t3K����[�v���e�M�ɿ&amp;�ޮ��k��q�G�&apos;~:��遞     ��T���fD��9.q��H׏��0J6_�9F�+&apos;��y��������L��M7������#�}��&apos;�����ܤ�|���զ\[d�V��D�?K߯ߴ���n8��ϗ|#.ZvgF��j]&quot;;�+ae�9f�ϓ_P��x,Đeٝa</a:t></a:r><a:endParaRPr lang="en-US" sz="1800" dirty="0"/></a:p><a:p><a:pPr indent="0" marL="0"><a:buNone/></a:pPr><a:r><a:rPr lang="en-US" sz="1800" dirty="0"><a:solidFill><a:srgbClr val="000000"/></a:solidFill></a:rPr><a:t>9�&quot;vͻ����H�;˖iӭݗ�D��5�����X�҄�&amp;���G�yG9�s���hף��}ߐm�����t�ܯ��ic�5�?+����s��&gt;��װ&gt;��U?�]��alK</a:t></a:r><a:endParaRPr lang="en-US" sz="1800" dirty="0"/></a:p><a:p><a:pPr indent="0" marL="0"><a:buNone/></a:pPr><a:r><a:rPr lang="en-US" sz="1800" dirty="0"><a:solidFill><a:srgbClr val="000000"/></a:solidFill></a:rPr><a:t>{��qz?���w�[�(��T��Û�voW�^�V}��]j̱-w��ܿK�Z�&gt;�&lt;���ݾg�F-�|������;mİCG/S���Yo�/7�-������]ą��Qϸωk�]v����\��R�8���$��}+^�    (�t����$���Rl���WCȢ(���)&apos;djY�-u���@!zb�eGX���C�*T�آS��Z����]Z��ܲI�&amp;Ղ�W�Z�u�63�o�U�u}����O�����������&amp;�y�{/|�/�m-i�m�S��$�F�^DB�vO�Zy�ѡl�߆�����+U�\�rŎ};�۾��c��0�ئ���I��u�}j��)ߝ��;��j����+���R#��`5eL�Fu:�{���&gt;?�T�5�,v�~N����4����|=u�WS���I1f��=�E����[O��Էs��}&lt;Gdߘk��唺M�5kwߨwƼ��7&gt;������kU|��Ά�Tg���v=;��Һ���&lt;7x§�Y4M����w��ay���nE&quot;;1��PUW���=����Pb���_���⇈ʽ�     (�k�?�N�K�&quot;m�����qq����]��1�G�S]����Z�&gt;Z;sy�����+�_�v��������rw�k׳�x���j�v|u:&lt;�ў=&quot;���������F��m#�Z\1Wt�g��,��h�b�&lt;�W-��n㉏�ĉ%�~O((��z�	�1BA5X�0켡�#=�&lt;�5��Ψ����o; ���J|�&gt;uE[��o�������������G�g�*Ũ7�X1F���r\��cF����iڴm���7oֶY����tm;`����LX�*�ro߃]��kg�y�&amp;��4nݤi�f�;�6z����y��-��蹛�u�����:M�lb�s����#?^7����AZ5{o����/&lt;�����vn&lt;�����&lt;�w���7��ޖ���S��ҤUc�}�6�Zvi5f�ص���m(|�|{��?}�L1T���EԨS�װ&gt;�þ�J1\+DvlrL�-҅@���j�a�O��d�y�5���a�(��     ��Ԕ��!c~��W</a:t></a:r><a:endParaRPr lang="en-US" sz="1800" dirty="0"/></a:p><a:p><a:pPr indent="0" marL="0"><a:buNone/></a:pPr><a:r><a:rPr lang="en-US" sz="1800" dirty="0"><a:solidFill><a:srgbClr val="000000"/></a:solidFill></a:rPr><a:t>]d�J�\Gr��@O���t�)�{�/����X�V�o&quot;�:&lt;�V���aS�Qz܏G��{��re���;�V	�%޿��]��ʏ^�;��9�}���2oO��wX���9V1����M�l����c[~8�y֏s?��٦��j�;���f��;�~��Z]1�n�p�����=y��7�K�b3�E�Ҩ�]����k�ߘ�ʹ��BS#,J�)�&gt;?�k���m�=�p���}0s��5{��{/���&amp;��	�&amp;����[_�{��y�$�(�;f���|&lt;}����6��#6�4�m�[&gt;�~nWA��{ ���a_��O�#��ٶH�L-�2+�J���_�����gv�?��#����I|���s��ԈHo���+���ے�V%�[l]&amp;R���C�&quot;�W���}B�&quot;Ā�n�v�Av���^�ľ|�$-�7����k׋��ӖK3&amp;Қg�|r���Ջ-�}�RgD�ٚ_�φ��лC����~!2��[�V�x꽾��l{��E����S�	�~�d��~W�#ߣ�OVS=�     �v�t)N�k��#$K��7�¯�����y��îcᅺޥ�o��UjT�ڰ���ZY���,��_���;��|͔k7+ѻ3&quot;?X5�c��U��y�F-U�S�E�V���+�$^�}���%�gk7��]�ٶ����nV�nmz�|h���ւ�k7����O�]\Z���.�-oҺiׁ�6�rU����FN[�^�m�׭Ѥ�w�j����j2n����F1¸�6m{_���5hްC���D.�k�_=&lt;r`P����k׼^��5��zt԰u~3��}��~��b�1���V� �֞|yD�������k㒂���9�籇��+���]�Ĺ�����q+���b2mZ�x_W��s�n�n�v=6��!ڕˤ�&lt;g�C]����[��=%��/q�u��&quot;S����+�lh��6o�fo�w@=ַ6ۿ7h��0H�}ʡ&quot;�t��-+VI4K���+�߳�m�+~�d��w�    �����gԤ�;��� �+|�%VN�P/��?+��:\�JΕ%߅�%6��[L������������/W���_M���</a:t></a:r><a:endParaRPr lang="en-US" sz="1800" dirty="0"/></a:p><a:p><a:pPr indent="0" marL="0"><a:buNone/></a:pPr><a:r><a:rPr lang="en-US" sz="1800" dirty="0"><a:solidFill><a:srgbClr val="000000"/></a:solidFill></a:rPr><a:t>c�n�״m�Z��F�3z��v}=~�M�4�ݰμm�Ͳw�y!Q�&amp;���|�&quot;��C���CG�۸^�A=6����M]��</a:t></a:r><a:endParaRPr lang="en-US" sz="1800" dirty="0"/></a:p><a:p><a:pPr indent="0" marL="0"><a:buNone/></a:pPr><a:r><a:rPr lang="en-US" sz="1800" dirty="0"><a:solidFill><a:srgbClr val="000000"/></a:solidFill></a:rPr><a:t>�+&gt;��S-%�e�U���ǳ�x��}E��x�]u.����Q���x���E��N�|ҽ��j���/My��C���ſ�ժ֡w��,�p���V%�&gt;�����S�����,d�&quot;˷�yx����+&lt;3��ɻ�&lt;�˜��Ԭ����]�?��מ}��7go�t���]��x�[�*�PL�b�zM�w���#�n�W�8��r�ev�r�]�Yqy�o���N\_��z�</a:t></a:r><a:endParaRPr lang="en-US" sz="1800" dirty="0"/></a:p><a:p><a:pPr indent="0" marL="0"><a:buNone/></a:pPr><a:r><a:rPr lang="en-US" sz="1800" dirty="0"><a:solidFill><a:srgbClr val="000000"/></a:solidFill></a:rPr><a:t>�#qq�u��&gt;�7CѕXy�E�.M&apos;�)�Ns�M����~�-�    ��!��}^�p�	�����0H�#�c�ZV�������W`/��[�nͯ���r�1�j̱���3#����΢i��mܲ�&quot;��;fW��&lt;^�B��������;Ɣgo�5�=��S;R��˟�����^1d[,�h��v_p���U�R����[N����^8M��WF\Q�u.w��}o��:n8��ʒ���!�����&gt;8��__}zg�n�rЈ�ȿMU�\�q3Ƌc�k�o�K�ֹ֪_��&apos;�y;T���,|�r��b��l�5y0+�o+�tk�����K�&lt;��c�ԨS�����}4&gt;4%B�K���WL�R�J�am;���B19?�\�J���E&lt;.D�*FNp��-�uW��$�i��th���4��&quot;~m K�����d5��&gt;�����j�]v��߾��̟p�v{܁�o     J��u�}&quot;\2��ڂ/��� Y�Ԕ@��%څB7��|;&gt;ԩZP�����Lxm΄7�9~�k��3`��uխT�����ٵ؍�CZtjY�^��&quot;E��M�ވ̋�xlk�������[&quot;��]v����s6~�]�(�ٿ&gt;~��;��&gt;���U�o-x�b�W�|m�se��zM����;�����tB/�Tl��.V�m���P�</a:t></a:r><a:endParaRPr lang="en-US" sz="1800" dirty="0"/></a:p><a:p><a:pPr indent="0" marL="0"><a:buNone/></a:pPr><a:r><a:rPr lang="en-US" sz="1800" dirty="0"><a:solidFill><a:srgbClr val="000000"/></a:solidFill></a:rPr><a:t>��A�Az���P\{｀���I�]?�=��}��ɝ;w۵��{�[�Y�j</a:t></a:r><a:endParaRPr lang="en-US" sz="1800" dirty="0"/></a:p><a:p><a:pPr indent="0" marL="0"><a:buNone/></a:pPr><a:r><a:rPr lang="en-US" sz="1800" dirty="0"><a:solidFill><a:srgbClr val="000000"/></a:solidFill></a:rPr><a:t>ژp�R��ĂrbQ1�-&gt;�-�?x���ʬu��*H��`b���M} ��� MZ⭪��d�ria</a:t></a:r><a:endParaRPr lang="en-US" sz="1800" dirty="0"/></a:p><a:p><a:pPr indent="0" marL="0"><a:buNone/></a:pPr><a:r><a:rPr lang="en-US" sz="1800" dirty="0"><a:solidFill><a:srgbClr val="000000"/></a:solidFill></a:rPr><a:t>Y^.ڞ�;m�P��&amp;�8Π�����ɂ��6$3�����\�̍��&quot;�`�fƓϩ�-�-O���_���%s���r�m�����P�#��7Xt!-ݽ�����,%�Ӥl��k���;E���Nc�������S��         ����c6������d�9�ޕ���~�;Qy��s�-_�ݵ�0��,:YY:X[v��r��`�{9���-|g�[��h4Qq앋Ɩ&amp;v.g��9s��kdZ+�So��6fї</a:t></a:r><a:endParaRPr lang="en-US" sz="1800" dirty="0"/></a:p><a:p><a:pPr indent="0" marL="0"><a:buNone/></a:pPr><a:r><a:rPr lang="en-US" sz="1800" dirty="0"><a:solidFill><a:srgbClr val="000000"/></a:solidFill></a:rPr><a:t>ˉ����������K�ﾤ�*j*=���t/�!)]yp�����o�?	-��v�t��,_i-_��e$�L�za���&gt;�f��=tФ!=����V��vvQ��W^��ctM����]�&amp;-��@]��M���-B�&quot;K�Ѐ{8&amp;\O�o���.\����|�*Ԟ�g�&gt;eio5n�����&amp;X�D�1H�ʿ��Ⱦ����4G(</a:t></a:r><a:endParaRPr lang="en-US" sz="1800" dirty="0"/></a:p><a:p><a:pPr indent="0" marL="0"><a:buNone/></a:pPr><a:r><a:rPr lang="en-US" sz="1800" dirty="0"><a:solidFill><a:srgbClr val="000000"/></a:solidFill></a:rPr><a:t>LIKr�a�_�H�H����D$��?@����d+��&lt;�@�          h&quot;����^VVQ��+�d@���o[I��e�����z&amp;��wCO����N�������ts�vB�����8�4ΰ������[��]��e�ک��}��%������F�F�W.�]��</a:t></a:r><a:endParaRPr lang="en-US" sz="1800" dirty="0"/></a:p><a:p><a:pPr indent="0" marL="0"><a:buNone/></a:pPr><a:r><a:rPr lang="en-US" sz="1800" dirty="0"><a:solidFill><a:srgbClr val="000000"/></a:solidFill></a:rPr><a:t>ه3����tK�|��+��U��|/&apos;�w����+-��g�,�����ء���	�F�5f�X�F][]����o�&lt;wϞZ�Z�q{�,_\e�A�6������h������2��aV6�G��t?_C]�}���ɮ���ܦ]3���ۍ��s�+l�_l�7��ÿ/Tt��Zq�?�k�g��:��u         �&amp;S)��ʿ�{z_�&gt;�1G�UH��5ޭ&amp;G��k���</a:t></a:r><a:endParaRPr lang="en-US" sz="1800" dirty="0"/></a:p><a:p><a:pPr indent="0" marL="0"><a:buNone/></a:pPr><a:r><a:rPr lang="en-US" sz="1800" dirty="0"><a:solidFill><a:srgbClr val="000000"/></a:solidFill></a:rPr><a:t>�h���UQ֝ܠ���}��vE�&quot;�,���	FfF6��e�</a:t></a:r><a:endParaRPr lang="en-US" sz="1800" dirty="0"/></a:p><a:p><a:pPr indent="0" marL="0"><a:buNone/></a:pPr><a:r><a:rPr lang="en-US" sz="1800" dirty="0"><a:solidFill><a:srgbClr val="000000"/></a:solidFill></a:rPr><a:t>gD��#�Ĉ���&gt;O����{��u�3loQ�0�w��C�j�.]n\bHJ��Y��/�7�8���ԩ�K򝴆�o��켷��sF�Um7v޸rX��ܜ���</a:t></a:r><a:endParaRPr lang="en-US" sz="1800" dirty="0"/></a:p><a:p><a:pPr indent="0" marL="0"><a:buNone/></a:pPr><a:r><a:rPr lang="en-US" sz="1800" dirty="0"><a:solidFill><a:srgbClr val="000000"/></a:solidFill></a:rPr><a:t>��S�P��v�Z�9/=�������E���+ڴm3wӂz˷�l��fhTy��^���H9�r/��(�^�o��&apos;�	�q�Wy7\�|[��m�AT�C����k�[�O��%7~�</a:t></a:r><a:endParaRPr lang="en-US" sz="1800" dirty="0"/></a:p><a:p><a:pPr indent="0" marL="0"><a:buNone/></a:pPr><a:r><a:rPr lang="en-US" sz="1800" dirty="0"><a:solidFill><a:srgbClr val="000000"/></a:solidFill></a:rPr><a:t>���n          ������W�r�9T�]%��������)�!�|�.�}����z&apos;��c���&gt;}��j�kfU��|&amp;UȾx;զ������� iy[S*&gt;�S�DS���78gW-]�c٧��S�}��ujjN�\�^dHJ�&gt;�VUSm���,ߓ�g4u��z;&apos;����M��|7���^�T�X�I��n6tP���T��g�/�m�p������u�y��p���W�j�����Z��8�4Π��k�K��f��׀�=�z�3V��{񀙭��e���&amp;�@�J)�j#Wp{(x����/,EY�&quot;�����?��X�L�=K%         �o�#��{��C�p�?��1�9&gt;��,_$</a:t></a:r><a:endParaRPr lang="en-US" sz="1800" dirty="0"/></a:p><a:p><a:pPr indent="0" marL="0"><a:buNone/></a:pPr><a:r><a:rPr lang="en-US" sz="1800" dirty="0"><a:solidFill><a:srgbClr val="000000"/></a:solidFill></a:rPr><a:t>���s��1�ٗt�(]����7|樶j*��UXA��Y$�F�c����;��,WE��x�������~�,��$��3G��u��{%m����9`���7X���*d�á]�4՝�8&apos;�J���}��t&apos;ͮkG#�Ӆ���g���3�s�������Z7[I��K�	�:�:��H{�������6k�h�&lt;4�AM�FFۣ��]����1C���D���:�qI��ڰH/|��Ǟ]:�p�h�y�Ci�hS�� �s㽨����7�w ��IQ�o����w��J�?T1�jQ�Ϗ          �.��C�{�&quot;&lt;�J�^���̈���k����E�V����[]K�c�G��$_�ӻ;n���������#�1o��.</a:t></a:r><a:endParaRPr lang="en-US" sz="1800" dirty="0"/></a:p><a:p><a:pPr indent="0" marL="0"><a:buNone/></a:pPr><a:r><a:rPr lang="en-US" sz="1800" dirty="0"><a:solidFill><a:srgbClr val="000000"/></a:solidFill></a:rPr><a:t>=w���֢]K��Hz��c�����vsȶpft0!�k���S�ۘ��u���D��Gvp�367��#�,!��bߪ�s�:t���������o�?��3�Qv�����Um;s���8�푁�&apos;������Q�����6234�5���TQP8+:�zr�}t���n���I��L:?i������e�Y��蒒��x�����	7�Z�$_M��a����}W���dU��Z�A�&quot;����7#�ATE�4e��_^��&amp;������P~�C�JQ5�ˆl�E��-����          @+�#����!~,����̐9�g�?��d���ٖ/�u@7#s�3E�_��d3�N�`�Z���-�{�%�yo��6w�����С[g��n6�6�֦����Sd�r_-\�g�obi�ɭ��[�1���m5��p�,[���~I�r}S�j�&gt;��C��z;9�vI�q	��z~��c���d˷1�$�Gʹ����wqt�b�`��q~&gt;�۠}�� ���}9/�M���bhf�ҷ��tq�����z�ػ9����d�oj0tʰ��	d.�&amp;.�,�k��̹�s���/�D���x�i[g;cK��&apos;7H?m��m��r(��o��r�,���KZل��F�ć�#�W#O��_�ژȶ ��*�_��Ghr�v�HUw          @���P�,���~o&quot;qOD�O�K��Cs�QXA�;��غ��8���_C&quot;��=�~���Q���Kl%)����ߜ��f���$`���C�s�-8����&lt;����U�W��M}�}&quot;�EG�!ޞY��&lt;i�߬gy;�go�A��&lt;�{�w-��ܖg7�=�A�Yuh����i��|&amp;��.x���3�̚�ea@ܾ�g��*</a:t></a:r><a:endParaRPr lang="en-US" sz="1800" dirty="0"/></a:p><a:p><a:pPr indent="0" marL="0"><a:buNone/></a:pPr><a:r><a:rPr lang="en-US" sz="1800" dirty="0"><a:solidFill><a:srgbClr val="000000"/></a:solidFill></a:rPr><a:t>�q偿��]y� ��gE�c|����8oq����P���XK�.�G=��p��]1{�n����o��9��﴿�,��|����I���v��ΊF�7��h�嫜���k@&gt;K���&gt;�^�����_�c���?6�~��/��Vo� �\��1�_�,�j�</a:t></a:r><a:endParaRPr lang="en-US" sz="1800" dirty="0"/></a:p><a:p><a:pPr indent="0" marL="0"><a:buNone/></a:pPr><a:r><a:rPr lang="en-US" sz="1800" dirty="0"><a:solidFill><a:srgbClr val="000000"/></a:solidFill></a:rPr><a:t>��z�9ԧ��?ᮗS)�&quot;s�XS���������B          ��JQ�[eE�0�8�[�{��G���Mss��t���..!���&gt;�X�SZ�ܺ�I)CRF��Jͷ����U�ΌF��4q1UT����`��\|5��֣��?vR&quot;]��D�ѱH&lt;&amp;����^�o�����ڣ�о�~dK�=e5��{� ��� ��gF�}.����ϱ��mrs�*`m</a:t></a:r><a:endParaRPr lang="en-US" sz="1800" dirty="0"/></a:p><a:p><a:pPr indent="0" marL="0"><a:buNone/></a:pPr><a:r><a:rPr lang="en-US" sz="1800" dirty="0"><a:solidFill><a:srgbClr val="000000"/></a:solidFill></a:rPr><a:t>ނF�|ja9���Z��K��kid�AsK��UqUiUg�zL�3_�O��R����E��c�{&lt;j��*7u�z�����eȷ����UR�O&quot;dqA��^cxp���4�&amp;,F�V���}C�&lt;�9��T.�kk|hd+lB]_          ��Z\M�2���^a96����C��D�L�~֍��n�nng�sX� �����~&quot;�L��M�L�f��6z��Oi�?7�S^�&quot;�uQ���9�l�����=��%n΅�R��Z�Jh�J׷؍g7/ھ�ta�Y|�&lt;��玝�jz@ܞ��Or���6i����G���&amp;�jiu�/���{(�(��9cİ�#f���&apos;�Q6�&apos;O&apos;�OlYx8�XLY���-��9u�4ߙG2�c?i���&gt;��;�JK���s���+.�LU�D_������?�AO���À���:���g[          %�Z\�dM�Cy�����	(��K�3Sd����NMž���y^^�ǵ�`�c���?W�</a:t></a:r><a:endParaRPr lang="en-US" sz="1800" dirty="0"/></a:p><a:p><a:pPr indent="0" marL="0"><a:buNone/></a:pPr><a:r><a:rPr lang="en-US" sz="1800" dirty="0"><a:solidFill><a:srgbClr val="000000"/></a:solidFill></a:rPr><a:t>���,_�l?��S�Y;��7\�{E�{B3���_�/��w�r��|�������F��Pv�õ���nz��Ɩ&amp;�G�.���� 7�!=;�p������;�$V�����`�ޕfv��F���&gt;�������h���Or(|���{xFO{���^�;�q�&gt;��ޭ�&amp;Fӡ{��9�X��K���uuL�����#�,A�*��������T�*e5v��oB��Q8�</a:t></a:r><a:endParaRPr lang="en-US" sz="1800" dirty="0"/></a:p><a:p><a:pPr indent="0" marL="0"><a:buNone/></a:pPr><a:r><a:rPr lang="en-US" sz="1800" dirty="0"><a:solidFill><a:srgbClr val="000000"/></a:solidFill></a:rPr><a:t>��          ���%*��f��a&lt;&lt;�A�/��ini�!����$g���Fy��w�ǰ�#מ�t/C���FMf��\;۵�[?���C��,l�lR��X���}&apos;|���o�;���#51��ӆ/ݽ&lt;�ZR⍔��5u4�&amp;,��/�Pҝ�0Zd�a}Ե�}������2vD[�:�n	ݞ|&apos;-�n���ý�����l</a:t></a:r><a:endParaRPr lang="en-US" sz="1800" dirty="0"/></a:p><a:p><a:pPr indent="0" marL="0"><a:buNone/></a:pPr><a:r><a:rPr lang="en-US" sz="1800" dirty="0"><a:solidFill><a:srgbClr val="000000"/></a:solidFill></a:rPr><a:t>�F��jh���S�T��ʊi����龜ѣ���RQS��r����:�vT��v=G�.�O���&lt;Y�r�P˷J\�5G��eW�jn         ��H&quot;�+x���[���|وڭM@,S���%�\S��-��++�[�l�m�����&apos;�I��r1�a��ނN5�Cy$x����SJ˗0b�?��c��	�O�����&quot;�;���m��%��L�1����hNZ�M���`G������/�������^�睶r�4ap��lb-mͱ����ţk(���9��ޓp c��1�=�i.]\r2��A{�&gt;.�s�9+�~��[)���3�fϡѹ��P�         �-���B�H��ۏ�5�2[��]���f����r��o���}O9kt[�v�G֒�,�D�_Kr�����&quot;�4NZ��ˠ</a:t></a:r><a:endParaRPr lang="en-US" sz="1800" dirty="0"/></a:p><a:p><a:pPr indent="0" marL="0"><a:buNone/></a:pPr><a:r><a:rPr lang="en-US" sz="1800" dirty="0"><a:solidFill><a:srgbClr val="000000"/></a:solidFill></a:rPr><a:t>X�6k�i{NN_��j������9,�QvʃL$�&amp;�J��C����Z��~mڶ�3�&gt;��tQ������}��oڣ�����J?��� �������C�pY��         �n���sh`����@�kD�-&amp;�|[�p�C��-�WJl��kkl��)7�喯��c�no��,_���ݤ��=d�&apos;MT]�`j���ּ�׀����iL�~c�[;�[���;M���=�2kݜ�r��o�.��7S~[�W(����*��Ъ�&amp;���@,l�`         �r�N��(�MU�_忒�|R9억�~�W���G)|0-&quot;��+x����UB˷��0j�-=���=_X�]zvI�������a�MN�D�[��ٚ�7���4`� ��N�!��֝ܠ��:o�|l%�K���.�V�ok�&gt;&lt;&apos;(��~=���&apos;�oW�         �_ ��f�s�w�Z0Xb���iv�.��c��R�7D��&apos;����dB_M�UI�O��͔��%%���-��m�W9k�J-�9c�t�vF6�|;�;:��t�3�W� 3�gM\}9������*���&lt;?�i�\Y��s^�-O�P|ןܠ��:oӼ�</a:t></a:r><a:endParaRPr lang="en-US" sz="1800" dirty="0"/></a:p><a:p><a:pPr indent="0" marL="0"><a:buNone/></a:pPr><a:r><a:rPr lang="en-US" sz="1800" dirty="0"><a:solidFill><a:srgbClr val="000000"/></a:solidFill></a:rPr><a:t>�疯���C��4�oi��+������l�          @	�ˇ%�~�:��x�rK��%�2��&amp;���e�k�b+��oqH��ϒ:i�a���E������&quot;U��x+�XΩ`���</a:t></a:r><a:endParaRPr lang="en-US" sz="1800" dirty="0"/></a:p><a:p><a:pPr indent="0" marL="0"><a:buNone/></a:pPr><a:r><a:rPr lang="en-US" sz="1800" dirty="0"><a:solidFill><a:srgbClr val="000000"/></a:solidFill></a:rPr><a:t>R+u}q���o���\�,_���8�g���Ɩ��_X�v.��7RZ��F��OD[.��@�t����&apos;/���@Jy�I�������6����Z7���g��-��{9�&gt;Ȥ����|��hY˗+撚�X�842�Y.�h��         ��q��ϡ*���_X�l�g��-��§M� $q�Jr83z�鍓�O�=l�O�S�N��P#pU2O�FE�:�=����wt�`B(CR�3:P[_��~�/</a:t></a:r><a:endParaRPr lang="en-US" sz="1800" dirty="0"/></a:p><a:p><a:pPr indent="0" marL="0"><a:buNone/></a:pPr><a:r><a:rPr lang="en-US" sz="1800" dirty="0"><a:solidFill><a:srgbClr val="000000"/></a:solidFill></a:rPr><a:t>)|eL������/�r�e�|+�c�y�j�n������Ѻ�M앋��o;�I��`��3�|�i��h��K���P�)�,�~&quot;�̠��ڱ8�Q6���wڿ��ʔ�����&gt;�|-M�tK�K��;k`j�سK��l�����ii(t3���+����o*��~m������M6          ����&gt;иl��OpJyW�-�l���&amp;���c�,Xy�ױ�Fcfkn��ɮ�����&amp;F��KG�#�2��)���Xg�.����R��҃)�g��Yupu���k�6&amp;�[y-߹c۩�[j#Y6�r�ס����Eti�&apos;���&amp;=c�i�gJ��g�C]����OZ�/�б���n�1����p�q��</a:t></a:r><a:endParaRPr lang="en-US" sz="1800" dirty="0"/></a:p><a:p><a:pPr indent="0" marL="0"><a:buNone/></a:pPr><a:r><a:rPr lang="en-US" sz="1800" dirty="0"><a:solidFill><a:srgbClr val="000000"/></a:solidFill></a:rPr><a:t>�s�wfS۶m&apos;.����E-_���3�����֝�1:K�����)\�Wi������2��]�x�s�B���)         @+D$]�]{�g9�g��bIx���k���~o��m��t�l�;.	\v&quot;�lTI\;�HƱ�kf�c�1h{a9��x�Ϣ������J�����z��Si�}D�Hۈ��m�|&amp;M����Do�^hK�^���%�5Z喯�����c(%�&amp;,&amp;��Pci�ZZ}&apos;����廳�|�~*;</a:t></a:r><a:endParaRPr lang="en-US" sz="1800" dirty="0"/></a:p><a:p><a:pPr indent="0" marL="0"><a:buNone/></a:pPr><a:r><a:rPr lang="en-US" sz="1800" dirty="0"><a:solidFill><a:srgbClr val="000000"/></a:solidFill></a:rPr><a:t>����p��G�ȳXJz&quot;�I���4^���}O��������̦�,߸�I�uw��UVg������fk�kfI��2�Ք�9��z{Zؙ[w��u�C�:��|窱��+|���V#c��Ss_�[�&apos;�ڹt�3�#�a�&lt;�-n��Ɩ&amp;:����8�}J�,_�C����e��{��] ��P��Cy         �����CV��ݿ��J������U��K��m	٦k�����P�1|5�,`�yRQ��7�5��khkt��x�(���*����(��`��3��PjDҝ4\%��mK{�U��|7��=!�Nz(-&quot;�r!�f</a:t></a:r><a:endParaRPr lang="en-US" sz="1800" dirty="0"/></a:p><a:p><a:pPr indent="0" marL="0"><a:buNone/></a:pPr><a:r><a:rPr lang="en-US" sz="1800" dirty="0"><a:solidFill><a:srgbClr val="000000"/></a:solidFill></a:rPr><a:t>���G�b/�c�B��K�254y�EHїn��#�}ϑ����]`�H3x�l�,_��$�nzTI\�?��	�N�2��E��C��B�Qi���2+�(s)�n�E�%�]KF�x;�����?Α��X�X�:�&lt;�gF�P�c�\D�n�H����G���Ё��#���-��}+�|�t�&apos;�Ň�:D��0z�x�{4�䡌c)��3ƕngF�8~&quot;�L�9�t�nƑ��������s�U��ȓWEA�G��:Y�/�]u�rN��i���g&lt;�9�~ls�=�Pd���3�C})x���Z&quot;{w����4�o�k�[-;          P�b.�t���̻���q�����c$\��m@75�m�;���繬+�a����;��&apos;�7�Ň��=ڬ�������M{+�Nn���]�� K�s�a��u�8s�ϒ��N��m:w043�u��=�&amp;�$�{��N��۴7l��c��ѬSh&gt;+�N����ĥS�_׵�����D�Ԡ�׀ B(��/CR��C��Fg=/@��*�����������Ҫ����I�A�wF�����%�~�7up���f֦��]z9Yv�443�1��?n`���߈�&quot;�~�C�]&lt;\;8٢�[�[��{�F��.���\`EO\2m7�n��jdnl�����&amp;iJ*�;\�FZ��E��)�&lt;Z�5��B[�y����jQq���i�(��\����F�l#��Ə������u���T�ǡ��7����=�S.����C�ɿ�&quot;�          �#��K�W �L!�-��f��#�~��K��%���Xw����LنK�WQ</a:t></a:r><a:endParaRPr lang="en-US" sz="1800" dirty="0"/></a:p><a:p><a:pPr indent="0" marL="0"><a:buNone/></a:pPr><a:r><a:rPr lang="en-US" sz="1800" dirty="0"><a:solidFill><a:srgbClr val="000000"/></a:solidFill></a:rPr><a:t>��I\ic</a:t></a:r><a:endParaRPr lang="en-US" sz="1800" dirty="0"/></a:p><a:p><a:pPr indent="0" marL="0"><a:buNone/></a:pPr><a:r><a:rPr lang="en-US" sz="1800" dirty="0"><a:solidFill><a:srgbClr val="000000"/></a:solidFill></a:rPr><a:t>�u�Vj��:Z�S�o</a:t></a:r><a:endParaRPr lang="en-US" sz="1800" dirty="0"/></a:p><a:p><a:pPr indent="0" marL="0"><a:buNone/></a:pPr><a:r><a:rPr lang="en-US" sz="1800" dirty="0"><a:solidFill><a:srgbClr val="000000"/></a:solidFill></a:rPr><a:t>ٺ&apos;����+�:����7jL�3��b�1}���:l����v�߼@�@���r�S����G����NUeČ�y��4Qq��5����0h�����w��l�=�ϟm���5���t���ww�^Uվ���*�</a:t></a:r><a:endParaRPr lang="en-US" sz="1800" dirty="0"/></a:p><a:p><a:pPr indent="0" marL="0"><a:buNone/></a:pPr><a:r><a:rPr lang="en-US" sz="1800" dirty="0"><a:solidFill><a:srgbClr val="000000"/></a:solidFill></a:rPr><a:t>��]z:��렣���;{�m=LGW� �y����U�����k�\��[���=�ε�k��m�\��@F��3{�&lt;S��&apos;^wj�ְ^����7�A�S�e��=Z]K��P���6��=�B;g;S+��͸Jr}��7�H˗+�A��V%��AT��;!�����o(2���A          P8�$���2���CcpK��0p�\����T!{�	�6m���W�(���乯Ғ�5�͡��5�Mr�f</a:t></a:r><a:endParaRPr lang="en-US" sz="1800" dirty="0"/></a:p><a:p><a:pPr indent="0" marL="0"><a:buNone/></a:pPr><a:r><a:rPr lang="en-US" sz="1800" dirty="0"><a:solidFill><a:srgbClr val="000000"/></a:solidFill></a:rPr><a:t>��F���5���=����=o��N�$����vt�����H�2���7P]K}��g)\��L�9;��v	7S���[)}mkӕ�Η��2�ƈt��ECK# ~Sr�ߖ���f?�9��Pc�s[-쭆L��|�/5����W�æ�PQS]y�oB5Uj��۪��չ��c뱕$y�=���������0��c�&lt;a�ްǐ�Q%qxt�z��3F��~�\��;1������.�eY��*ʑ��F����@3���x�ͽ�mD���}���</a:t></a:r><a:endParaRPr lang="en-US" sz="1800" dirty="0"/></a:p><a:p><a:pPr indent="0" marL="0"><a:buNone/></a:pPr><a:r><a:rPr lang="en-US" sz="1800" dirty="0"><a:solidFill><a:srgbClr val="000000"/></a:solidFill></a:rPr><a:t>.H�j)˷�w~s��i��w��          �&quot;��X��`/(J8�:�vs&quot;��h�e�~]4Q����l��������BYC�y̼��	MTSW�;�_[g?���K�3{z����=M��&amp;��h��t+�*`�Q��T�Tf�������;i]=�ZE��1%e��R���mmB�Ȳ_�x��</a:t></a:r><a:endParaRPr lang="en-US" sz="1800" dirty="0"/></a:p><a:p><a:pPr indent="0" marL="0"><a:buNone/></a:pPr><a:r><a:rPr lang="en-US" sz="1800" dirty="0"><a:solidFill><a:srgbClr val="000000"/></a:solidFill></a:rPr><a:t>┕�ڴm�h���,��ߖo�&quot;�&gt;�ZR8#*�YPN ���UTB5u�Υjj��|p�d�˦s[5�5������(��р#رv.�];�\N@G����Kа���h�{�?��P����9��OU�R�=��ĕV&apos;��7WTA6}�a{�CiGY�ϡ^��h�</a:t></a:r><a:endParaRPr lang="en-US" sz="1800" dirty="0"/></a:p><a:p><a:pPr indent="0" marL="0"><a:buNone/></a:pPr><a:r><a:rPr lang="en-US" sz="1800" dirty="0"><a:solidFill><a:srgbClr val="000000"/></a:solidFill></a:rPr><a:t>_O/���/����C�}h�패UB�E	M;��.�u�         �V��+2�	��&amp;��V�ir��c������**^sl]��æ�(x�-˗�L��gt?}�#�&apos;�Yћ�7�Qsƨ��l�؅��/頶��(�1�/(|���WS������^s�On��f)�3��k�ΌfJ�.�J��hu�#�AV}��Ԕ�&apos;5��-�@���-�W^�7��&lt;-b{d��#k�,_�������us��搭��aӆg�(��E#�.�w��`���+:�U�`oOum�-a;&gt;�YJ3U�J���1�F_{�E�{wFJ�w��Z:��65r7��x��tm=���&lt;t/�6�^�s�{|~</a:t></a:r><a:endParaRPr lang="en-US" sz="1800" dirty="0"/></a:p><a:p><a:pPr indent="0" marL="0"><a:buNone/></a:pPr><a:r><a:rPr lang="en-US" sz="1800" dirty="0"><a:solidFill><a:srgbClr val="000000"/></a:solidFill></a:rPr><a:t>M���D��8         �����%����U��X�9q|#z�x��&quot;`����h�{��|������\�iʃL���M�L�b�}�]�e�&apos;-�nӮ��S	5�}ɇ0�I˧����L��K��;S�Xo����5��-_=c�pV�嫩��wL��&apos;��#�</a:t></a:r><a:endParaRPr lang="en-US" sz="1800" dirty="0"/></a:p><a:p><a:pPr indent="0" marL="0"><a:buNone/></a:pPr><a:r><a:rPr lang="en-US" sz="1800" dirty="0"><a:solidFill><a:srgbClr val="000000"/></a:solidFill></a:rPr><a:t>٫�����?F����þj��Yጨ���Y�[u�b��߭��^�Gy��������ݮ��=a�Ģr��&gt;Y��V���업&apos;�������&lt;��h���kɮ��i��t�`��¢�e��-ѡ�-M�&gt;��і�w�u��ۊ�&quot;�T�97�D�f_9�Àgp</a:t></a:r><a:endParaRPr lang="en-US" sz="1800" dirty="0"/></a:p><a:p><a:pPr indent="0" marL="0"><a:buNone/></a:pPr><a:r><a:rPr lang="en-US" sz="1800" dirty="0"><a:solidFill><a:srgbClr val="000000"/></a:solidFill></a:rPr><a:t>�t���fgk         ��x#|�C)�H\F����q|/�h��K�3��,l-��,b�h��(</a:t></a:r><a:endParaRPr lang="en-US" sz="1800" dirty="0"/></a:p><a:p><a:pPr indent="0" marL="0"><a:buNone/></a:pPr><a:r><a:rPr lang="en-US" sz="1800" dirty="0"><a:solidFill><a:srgbClr val="000000"/></a:solidFill></a:rPr><a:t>A�1b.&apos;���@K{��&gt;����񩂠�Y�����MlӮ��3�����ɇtt��e���m���503�(�������3�#�qNC���#k����1&gt;^�j��,��������˦�j����`�ј��o��C�߲P]K]n��%�[B�k�jOZ2����������ƱÅ�؂w�q�k�i���褐��	7.�ak�cV�=�v�@ʑzL=z(��9RX#k��H���idd��5tn	��BX�e#V��?�%�{��`�+\�&amp;�Ϳ&apos;��M          P��*�X�� ���&apos;Me���� ���|�7�۳m���N��)r?�^T;�UшY��x=�;��$o�������Z��/�z{�i���G�1�&apos;����hR�뢆�����Ƴ��(�`fc]ϐ[���]=\S�gR�ly�h�E;��i��N�1�V�!�.�j�C7C3�=�а�Aс5��˧�Sm7k�O��&amp;�|��/x������`��)��\5QM[c��uĚ��$�	7R�	ג���&lt;T��1h�_�����Z::h#���x�4��Iėy�x��I�K^߸&gt;�h����r�h�W��XV�0�8���M���72��BI�n�JqUs�	          </a:t></a:r><a:endParaRPr lang="en-US" sz="1800" dirty="0"/></a:p><a:p><a:pPr indent="0" marL="0"><a:buNone/></a:pPr><a:r><a:rPr lang="en-US" sz="1800" dirty="0"><a:solidFill><a:srgbClr val="000000"/></a:solidFill></a:rPr><a:t>Ὠ�!+�/k�G�bA�B)/�7�$q�C�c��;us8�qWE����B6z���1h�����c�3�\%yѮ%�TUl�_I�X��&quot;K���:�X���^�</a:t></a:r><a:endParaRPr lang="en-US" sz="1800" dirty="0"/></a:p><a:p><a:pPr indent="0" marL="0"><a:buNone/></a:pPr><a:r><a:rPr lang="en-US" sz="1800" dirty="0"><a:solidFill><a:srgbClr val="000000"/></a:solidFill></a:rPr><a:t>X��������~Y���]=S��wTYӇ�x�U��&quot;A������DEe����P������&quot;`@��s��$f��u]���&quot;L`�w{]w?�!�n=�g����;]]�3��������&apos;�M���	#t����Ld�*�*�)i�#G�+Ў��W��f���3tw��z��˷����L�u��!�+U�x�%��+U�v��d�e��\An�3EU{���SVpX:3����k6�&lt;�V:��D�~*</a:t></a:r><a:endParaRPr lang="en-US" sz="1800" dirty="0"/></a:p><a:p><a:pPr indent="0" marL="0"><a:buNone/></a:pPr><a:r><a:rPr lang="en-US" sz="1800" dirty="0"><a:solidFill><a:srgbClr val="000000"/></a:solidFill></a:rPr><a:t>�+����PZS�ogv�x�Ҭ�k|�K�H����[SD�����U��CW�e��=�jϙ&apos;����r���.�|�Ji��Y������.	b˪v���a&gt;P�-�=�~,5�u!d�xE�1�Y</a:t></a:r><a:endParaRPr lang="en-US" sz="1800" dirty="0"/></a:p><a:p><a:pPr indent="0" marL="0"><a:buNone/></a:pPr><a:r><a:rPr lang="en-US" sz="1800" dirty="0"><a:solidFill><a:srgbClr val="000000"/></a:solidFill></a:rPr><a:t>����~	D�{�G$������l|          �%���rn5&lt;0ޛ�q������{����)fΫ��WJ�H���^��?5(�~)�q�/%`��JjJ��z�&amp;5�i&lt;V�� c���:�.�O~���&lt;�r��y�e��:���WC@m�S��.v�|�߲|&amp;��)ʹ����a��Ì�G�0����I��RՔ���:���e?�K��un�������Vt��&quot;�adel1�2��ea�7��?sFO���&apos;��{mڟY)�2�2BW9M�g���&lt;s��Ļ)yo{#}��(L^0%�U���m�6Ɩc�&amp;�M���R��5u���ږ�m���PW~������*����#�T����&apos;%�E~��T�3�4u�&amp;̝{3�=�Pĕ}��{�k$_4ڂ�����f&lt;�������ru���Y�G��=�c��K&lt;��-���Z��fhT� ?w����G{jD6��N���r`ն^f����         @7�I�%z��ٌNy�z���J��x��d-�X��`��������������������(�ñ�</a:t></a:r><a:endParaRPr lang="en-US" sz="1800" dirty="0"/></a:p><a:p><a:pPr indent="0" marL="0"><a:buNone/></a:pPr><a:r><a:rPr lang="en-US" sz="1800" dirty="0"><a:solidFill><a:srgbClr val="000000"/></a:solidFill></a:rPr><a:t>��.�?�#�=�c�������鶓�&apos;��2G�L�gN��)��j����%3�J�.�e��n&lt;����k3a8:V�$\����0m���깨O�9��ζS�R���������KÈC�M�δ;O�B��vTNQ5�y]Da��</a:t></a:r><a:endParaRPr lang="en-US" sz="1800" dirty="0"/></a:p><a:p><a:pPr indent="0" marL="0"><a:buNone/></a:pPr><a:r><a:rPr lang="en-US" sz="1800" dirty="0"><a:solidFill><a:srgbClr val="000000"/></a:solidFill></a:rPr><a:t>����V�T7���a�����ƅ;ü�L��Ԕ&amp;Λt,���C</a:t></a:r><a:endParaRPr lang="en-US" sz="1800" dirty="0"/></a:p><a:p><a:pPr indent="0" marL="0"><a:buNone/></a:pPr><a:r><a:rPr lang="en-US" sz="1800" dirty="0"><a:solidFill><a:srgbClr val="000000"/></a:solidFill></a:rPr><a:t>�</a:t></a:r><a:endParaRPr lang="en-US" sz="1800" dirty="0"/></a:p><a:p><a:pPr indent="0" marL="0"><a:buNone/></a:pPr><a:r><a:rPr lang="en-US" sz="1800" dirty="0"><a:solidFill><a:srgbClr val="000000"/></a:solidFill></a:rPr><a:t>����^�-�����,�H�1��f����[��&gt;F[������;]3�墓@�H��|���TES}�S�O�&gt;@}�x��@rC��P���߹�W��=�S&amp;�3tA���SM�w�]�M�m��#-+=Â��&quot;:�������fyEy���Y�?�Z����.��0e��:�gv��0�l��ܻ�_D5���=�`_</a:t></a:r><a:endParaRPr lang="en-US" sz="1800" dirty="0"/></a:p><a:p><a:pPr indent="0" marL="0"><a:buNone/></a:pPr><a:r><a:rPr lang="en-US" sz="1800" dirty="0"><a:solidFill><a:srgbClr val="000000"/></a:solidFill></a:rPr><a:t>��۝�)          t3e�jrO����h�Қ�.��A�����|Q��ܚ���е7��u�x���N��f�����Kc��+�r��HA�!K=�O�e�����#dG��I������/۹�#�3�y�J�H����}�`���8k���e;V\��6K���D1/o�m�˴q��7,&lt;�t��ӚJ�S/�ڷf����%����V�zd�,@���_�u޴��y��_gm9�=�NJ^-�е���߸ 0#�h��2�[Olϭ)ċ��\����q�Z��cߔSB�H%�/�Z9�����_�}�@����� �fp��N״%3&amp;��-������eWH���n���MB��:�ɩ�����GW�j��7տR�Mɗ���=�N�c�/���2�q[+���{&quot;|.��/W��ŝ��-f�[��|�/�����۩]_}�&lt;*N����f��=�X�����9=,��}e(�P��&quot;n         ���@$(ᔃ��یĦ_���[���/n͂�$�-)�y^�������o�cL���XX�[� l)^����?���Zfō�[ȍ�&apos;z�ƖfD�������I�����0a����2��ß��zZ[!��=����-��=��X��#^bL&lt;*^�V�����ȿZ۫uͯ�k���w����õ�������=�{WH�W��4i��w�/~��r�tA�֕��42�����*�W��nR=�j�|��+�Ҳ��%�*U3E�����%�</a:t></a:r><a:endParaRPr lang="en-US" sz="1800" dirty="0"/></a:p><a:p><a:pPr indent="0" marL="0"><a:buNone/></a:pPr><a:r><a:rPr lang="en-US" sz="1800" dirty="0"><a:solidFill><a:srgbClr val="000000"/></a:solidFill></a:rPr><a:t>����¨=ڎZ6w�Aݖ��,Q5�A\ �U�UVWn+�����rB��v����Sʩ�p-n�K�k*�&apos;מ��!�&lt;�δ|          �)�oX</a:t></a:r><a:endParaRPr lang="en-US" sz="1800" dirty="0"/></a:p><a:p><a:pPr indent="0" marL="0"><a:buNone/></a:pPr><a:r><a:rPr lang="en-US" sz="1800" dirty="0"><a:solidFill><a:srgbClr val="000000"/></a:solidFill></a:rPr><a:t>�[3���cd6��)˯�[���w�X.�vC2d[��X	��T�ϙ��&lt;/�g�~a�k_&amp;m�52��&amp;����%�Z~���N�7�&quot;�?9�,�|a]��³{&quot;}�[���=�s=9��@�����5`��c[�E�d\*xG���S׹��h��ԠcI&apos;Β#�g��u�s�Q��������.OsC�C��B�^�㙺���ϒ#�R�R�Gbr�����z�K:O��7�g���{�Ǳ��I����Q�8�[�</a:t></a:r><a:endParaRPr lang="en-US" sz="1800" dirty="0"/></a:p><a:p><a:pPr indent="0" marL="0"><a:buNone/></a:pPr><a:r><a:rPr lang="en-US" sz="1800" dirty="0"><a:solidFill><a:srgbClr val="000000"/></a:solidFill></a:rPr><a:t>�M�������          �;�y��Z�z�����</a:t></a:r><a:endParaRPr lang="en-US" sz="1800" dirty="0"/></a:p><a:p><a:pPr indent="0" marL="0"><a:buNone/></a:pPr><a:r><a:rPr lang="en-US" sz="1800" dirty="0"><a:solidFill><a:srgbClr val="000000"/></a:solidFill></a:rPr><a:t>��9�?P�6��JK��f��x��&apos;m�</a:t></a:r><a:endParaRPr lang="en-US" sz="1800" dirty="0"/></a:p><a:p><a:pPr indent="0" marL="0"><a:buNone/></a:pPr><a:r><a:rPr lang="en-US" sz="1800" dirty="0"><a:solidFill><a:srgbClr val="000000"/></a:solidFill></a:rPr><a:t>�ac&lt;��%&gt;��H�h�����*��\�kI�+�,m���h���՘�G⏓���3LUK������Dk������}k�_�7�Is��+b���3�5�4Bʹu����s:�a����X깜��Ҫ�^&gt;*Z�3���x�[���9�vd�7��H�T_[O{��c㲸&gt;I�W���� c�����mbc�o1XUKu�������O]��&gt;�w&lt;�^����;�:o�)�jy+��s         �{�(���E_%�ù������� R�?�M����	:�\f�{�3�I����W9�?����|�����U(��=��g�)�z_8 %+5ゼZb$�ҁ��f���;&lt;8�t��Đ��!�ƪZ�+v�%�G�\�s~��ء���&gt;��&gt;�h&lt;Vܝ�).�\�]��9r��]���խ�],�/�T�P�����=��R)&quot;���j��R��ч�[�˰q֦��&lt;Bv�S�N�-޶DNQ��yr���7�%_</a:t></a:r><a:endParaRPr lang="en-US" sz="1800" dirty="0"/></a:p><a:p><a:pPr indent="0" marL="0"><a:buNone/></a:pPr><a:r><a:rPr lang="en-US" sz="1800" dirty="0"><a:solidFill><a:srgbClr val="000000"/></a:solidFill></a:rPr><a:t>�E��m�uSPQ����:�}�u%�pn��J́�&amp;�M/�Ǵ���Q��&amp;Qǫ:��=�{p�֊����v.          t�x�lZ7�jN��~4��ȵc�(��kO��o���LQ%�/%I�ڐw�:��j�H�-��K���H�ڈl��[tIH6l�/����8oZ���@�].�l&gt;�z���t~�e�����Ԣ-�sQ��2�^.��sZ�Xw�I)3P?n~�r</a:t></a:r><a:endParaRPr lang="en-US" sz="1800" dirty="0"/></a:p><a:p><a:pPr indent="0" marL="0"><a:buNone/></a:pPr><a:r><a:rPr lang="en-US" sz="1800" dirty="0"><a:solidFill><a:srgbClr val="000000"/></a:solidFill></a:rPr><a:t>r7��.��X�Y�Y�f�����z�o7g�����ˇZ���Xz���Y�����7,��&apos;�����F�2��	wS�Oa`i�}*���*��A&amp;=H�e��_�7�/ዎX����{�����m蒓l�/�SՁz8h�[���?&apos;���Hl���&amp;X�         ��o��u��@�.�_7{��ء��!=��=F�0cnć���u�w:�1[���$����Z���m��Mg�Iй�|�e�ʮ�o�� �!(�|�7��ZQU�D�I�Gj��bd���&apos;9S\��꟧D���N�+����#�&quot;��̤zZ(!�d��+����&apos;=e���[� �-�X\����&gt;%u���17�mL4j�S��U�(\,�t��Saѕ���[%�QE�&quot;�w���h�E(�����3E�tu�/qȭ!|�dtG��f�	�wس���4!l{�����m8          �&gt;</a:t></a:r><a:endParaRPr lang="en-US" sz="1800" dirty="0"/></a:p><a:p><a:pPr indent="0" marL="0"><a:buNone/></a:pPr><a:r><a:rPr lang="en-US" sz="1800" dirty="0"><a:solidFill><a:srgbClr val="000000"/></a:solidFill></a:rPr><a:t>�V7�T.+�2��a��hˠ�S�Ɩ�����yݮ6�s�K&gt;uF���e5w�=I}hr�y�B#K#�1��M�E�)�\�	y�@$��%���ĦWpop��G�P$|��R�7k:.��5K�%�{�z��:�3�=s���Ŷb�,WGӑf��jǓ</a:t></a:r><a:endParaRPr lang="en-US" sz="1800" dirty="0"/></a:p><a:p><a:pPr indent="0" marL="0"><a:buNone/></a:pPr><a:r><a:rPr lang="en-US" sz="1800" dirty="0"><a:solidFill><a:srgbClr val="000000"/></a:solidFill></a:rPr><a:t>ޒ�GY(�(�.�5���`ЛJQ�T�o���kf?[�韣D1��/�/vd&lt;�D�I���L�9���1��-=P8%��2��&quot;mk��DU!��R2R&amp;#��0�������:�#&apos;��|�&apos;��6�c%�q�����=~���������߯         ���V������˺Rg3q���^`F0��[S����_K 7�ޒ�&amp;=H+�#5&apos;~��=Ί��t?�PO�,�6����\�j.,֦ڊ�X���񷓯^�O���_K�[��/:i,�S��w��?��9�7�6����YTW�K&gt;���@�X�W�;~��2C��{������M���&quot;�v�����������hK�a/l�,�5���H�_�[��q�U�H�m$_,��[&lt;�(Ey.�S�s�`��Q&quot;�����ۧ&lt;�d�ϒ#�����bO�7�}у�&quot;�W�oP��&gt;}�bik�vThHh`�ۧ��-)�y���&apos;�����O��C��r#��x�;�e          �j^�_u�H\�o3@o@@z0�s�X��1e���N��OtZ7Ĥ�#&amp;�X��r���0�������V6�o=�-�e��d</a:t></a:r><a:endParaRPr lang="en-US" sz="1800" dirty="0"/></a:p><a:p><a:pPr indent="0" marL="0"><a:buNone/></a:pPr><a:r><a:rPr lang="en-US" sz="1800" dirty="0"><a:solidFill><a:srgbClr val="000000"/></a:solidFill></a:rPr><a:t>+���~��M��p��󆍳6ea�8����ܚ&quot;��.j��&lt;��]���v֨�����&apos;sO?���L�\�g���GM5�y���[�ңG��X6���@Csé.�f�p�)Vt�#���$h�Nu��5��RNUc&apos;AqxB^9������L��ݔA&amp;z:����n&amp;��H�������&amp;�K�K�s� ���T~h���-+9�账Ҁ�`�AZ(s^������G�&apos;��s=���D�T?�:/�P�r�o���{��T�����+c[���*�V�[������X&apos;�:�0�����֙,}          �:x���=���_%_</a:t></a:r><a:endParaRPr lang="en-US" sz="1800" dirty="0"/></a:p><a:p><a:pPr indent="0" marL="0"><a:buNone/></a:pPr><a:r><a:rPr lang="en-US" sz="1800" dirty="0"><a:solidFill><a:srgbClr val="000000"/></a:solidFill></a:rPr><a:t>�d�Ϻ~�</a:t></a:r><a:endParaRPr lang="en-US" sz="1800" dirty="0"/></a:p><a:p><a:pPr indent="0" marL="0"><a:buNone/></a:pPr><a:r><a:rPr lang="en-US" sz="1800" dirty="0"><a:solidFill><a:srgbClr val="000000"/></a:solidFill></a:rPr><a:t>K=a?�v��y�-F[���Y�W�[3z�����òY:F:*Z�{�{�,Q���}�����4�	#��;��7q�~J��e�w��%��h���Z�f?w%u%���V:��/7k�����H���3��&apos;8?t�4[]�I&amp;�Y�dmg���:gͼ��ɾ�~��SU�4u4�&apos;L_:�T�Y�������㦧v�3������;C޼ͻ/�~���XB���䋗U���Y�E=�?ɱ���W�w$�</a:t></a:r><a:endParaRPr lang="en-US" sz="1800" dirty="0"/></a:p><a:p><a:pPr indent="0" marL="0"><a:buNone/></a:pPr><a:r><a:rPr lang="en-US" sz="1800" dirty="0"><a:solidFill><a:srgbClr val="000000"/></a:solidFill></a:rPr><a:t>=&lt;E_|煑�P���PO�e�bYy�����s���È������y]H�ҟ�Np����?(�Ò&amp;6�Q�h���gy�&amp;`�|�#[k��#����ECʫ�\˗)��^PPQ��0&lt;�Q��Qa��X]_	�!�i7��;�p�H,�JJ��RCQ��&apos;/          �Ki�{d]�oJ�k���S���2}��3</a:t></a:r><a:endParaRPr lang="en-US" sz="1800" dirty="0"/></a:p><a:p><a:pPr indent="0" marL="0"><a:buNone/></a:pPr><a:r><a:rPr lang="en-US" sz="1800" dirty="0"><a:solidFill><a:srgbClr val="000000"/></a:solidFill></a:rPr><a:t>ޒN��5�`��i�\����W�Y/�{J��8,��[C`��=BvH�H�8b�z���Eu�Os���e�eGN�{�_Ur�t����}��r^}�$�M������������D*��p&apos;e�l;um�=&gt;���k��ʮL�e����ƣn)�2&quot;�u�Y]*�I}����@��=��qX��&gt;&gt;�8�Pѷ��]�I� ��	y��*�$&lt;�V򍽅���T��p��$_���}1��&gt;R}]ܗ`�;қ��o%�صr���Or�9%&gt;�*�+;o\����&amp;.��&quot;n�_4j�ڻ��@�eX� U-�e��MG��K��ۉ����k��� ����%�����j�j�&gt;�Z�J�tAY��T��pR �����FF@��_w�8Sxu(�R��&apos;M�;�P� ������,�          ]�&apos;����%�2���G����v�d��T^i��I��e��IndКJ���KeW��m�p&apos;�T,����k6�,��Z��uE�e&lt;˵�1FNA�7��&gt;�t��������ORTW�u�?��yz:�$����Dvt��4(3d��� ��w��ߓhhas=��T��z/2:��3ك���������ٌN���	��-���|�t�-�?�ik����m���cI&apos;</a:t></a:r><a:endParaRPr lang="en-US" sz="1800" dirty="0"/></a:p><a:p><a:pPr indent="0" marL="0"><a:buNone/></a:pPr><a:r><a:rPr lang="en-US" sz="1800" dirty="0"><a:solidFill><a:srgbClr val="000000"/></a:solidFill></a:rPr><a:t>�}.���Y�yQ�_$_54^�邳�,մ�V�^y��ܥ򘠬���:*�)�-Y/P &amp;?ʜ�h�����U��BI�W�[���e2�4�v���愫�q��Vz��#͏&apos;�.��&gt;�*�l5}���v�q*?t�.W9E�q�ƥ����6}�����w�P%�o=�MYM��gs����(f��o��f5�&apos;� 7J`Dsi%�Fg껢 �{�f~C�`          ��x��#��ג�8{pݡ�}��:o\H�+����Z���J�*AY!�2O����JU�ΐAFVFW��JE�=Bv���δ�|��˰�#��箛����gǙ����ҟ�\,�����&apos;�[M[m��Q	wS���En.}��Y�ke��(&gt;΂w��B^-�s#�|�V��iW�]ڙ�??28�&amp;��!|�K0�&quot;A	G5F0ɷ*N�DO^Q^ESEYC�ՔԕU]���%_��n.95E��[z���x�䟓�F�A�H=��?j�(MM��V�-��[;?�N</a:t></a:r><a:endParaRPr lang="en-US" sz="1800" dirty="0"/></a:p><a:p><a:pPr indent="0" marL="0"><a:buNone/></a:pPr><a:r><a:rPr lang="en-US" sz="1800" dirty="0"><a:solidFill><a:srgbClr val="000000"/></a:solidFill></a:rPr><a:t>&amp;ۊK��+���T7�0@Ե�,m-\9B�H�ǃ^�+^�s������SR���w,��h�q��&amp;Z�4��M4����9�tA���y]4m���f;��c��ڃ�����7in�������pS���oI��Ca3ь�W�E:���#��s�$�           )��P��?��iߐ|����7I�H�z�j�M*�|�-v��u��b&apos;&amp;�V���5�4�R�,�J���|v�����{V���q��Jn�}��H���t���-����X����y�h\�ک�t�M�nTq�q�P��K������Ka3_�_u��7yw�=-��ˍ$^��/�K*�q^�_v&gt;]��T�x?mo��ϥ�����ӂ��C�½/8������c%�O��x Y���fᔃ-�v�F����mpݳj�������M�ϑ�^0P,��Y�ݪ}kv��{�u���s��q#c�IO���[Nl#}���;��TO?O��yz�}���^��n&apos;a��J�_��������AG�K</a:t></a:r><a:endParaRPr lang="en-US" sz="1800" dirty="0"/></a:p><a:p><a:pPr indent="0" marL="0"><a:buNone/></a:pPr><a:r><a:rPr lang="en-US" sz="1800" dirty="0"><a:solidFill><a:srgbClr val="000000"/></a:solidFill></a:rPr><a:t>%�{��X��_�3�+�~���,�p.�Vwҏ|���f��U</a:t></a:r><a:endParaRPr lang="en-US" sz="1800" dirty="0"/></a:p><a:p><a:pPr indent="0" marL="0"><a:buNone/></a:pPr><a:r><a:rPr lang="en-US" sz="1800" dirty="0"><a:solidFill><a:srgbClr val="000000"/></a:solidFill></a:rPr><a:t>�Nc`O^t&lt;�          ��H@�U��MҲ�+��P�f-Y������\h+������H(]����;�u�0xq��r�j�~�nǷ�&gt;�2���Q�V���iǙ]���&amp;��&gt;�WYK��,_�%���nn+��T��e�����Kf3ʹ�;��F!��E��!�جFa��B��&amp;a�S��n�.</a:t></a:r><a:endParaRPr lang="en-US" sz="1800" dirty="0"/></a:p><a:p><a:pPr indent="0" marL="0"><a:buNone/></a:pPr><a:r><a:rPr lang="en-US" sz="1800" dirty="0"><a:solidFill><a:srgbClr val="000000"/></a:solidFill></a:rPr><a:t>��[&amp;�����y&quot;~�GA�.����E�_�]P�ھ��y��چ_�����%�~��Ø!Ì#�[?���=�M֥�����fɗ]�:��G�IL_%��o;]ٕ+���A�`���2��-�          I��$_�ƣnR2�˽V����ASG3����k�gek�p���yf��������j��Ta]���X����^��s�;�����^�����S,Q�����ʸ�[&quot;�p��&amp;-+�����E\ʭ)J���ux�fb�K��.��	*���ش&apos;M�;S�����ؒY��������0�q֥���7.��&apos;�v���w�oJ���PL���tڳ�$R��g��%�J|�ƍ*�kV&quot;�@3-��¯��ϊ��z_��	�Y/�s^f�(��/{��P&quot;�          ��&apos;l��PF�_%_*����MJFj��2r��Դ�O�қJ�[$_=S���#Se�J��,��Hl�B�y]4�i�����oI��H�J�拥b	���H+v�*k`Y����J�~)�*Zj���*�WgCG&lt;K����a��K���V�7�z&lt;^���O�D$_��Mɷ&apos;�Ħ�8U!W&quot;��W�B�m�}bO��(YCAz��b�t��������7i�K��</a:t></a:r><a:endParaRPr lang="en-US" sz="1800" dirty="0"/></a:p><a:p><a:pPr indent="0" marL="0"><a:buNone/></a:pPr><a:r><a:rPr lang="en-US" sz="1800" dirty="0"><a:solidFill><a:srgbClr val="000000"/></a:solidFill></a:rPr><a:t>#�iu��w�u����#Cnd|e���~S,��F���ݍ�L�ˇZ7FWƺ����/Y��6�^���7��9�eY�c&quot;E����o_z���[B1�&apos;�E��#�l\�p���N�Ĝ          �壠��&quot;�%��FZe�4K��0�w���X�j��U��r���8}S���mӟd�D�;�얖�9������z���vH��i&gt;�2�A���f�����Ȧ�7Dr#���+|��i*�*6�m��H ���6Zc��J`A��@O�3�u�j)Y��ۗ72��;�</a:t></a:r><a:endParaRPr lang="en-US" sz="1800" dirty="0"/></a:p><a:p><a:pPr indent="0" marL="0"><a:buNone/></a:pPr><a:r><a:rPr lang="en-US" sz="1800" dirty="0"><a:solidFill><a:srgbClr val="000000"/></a:solidFill></a:rPr><a:t>�F�ޑ�Y��</a:t></a:r><a:endParaRPr lang="en-US" sz="1800" dirty="0"/></a:p><a:p><a:pPr indent="0" marL="0"><a:buNone/></a:pPr><a:r><a:rPr lang="en-US" sz="1800" dirty="0"><a:solidFill><a:srgbClr val="000000"/></a:solidFill></a:rPr><a:t>;p�:]:�F��u_����9��{$���[��k�&lt;�&quot;�,������Ͷ[��b��ޜ�[,N�~��D&quot;�ۥ�*�J�.V�x�-���7���ՙ�МI�}��F�M�9��rk��܋��[����4TV�_��_㲒�;,�)#&apos;�9Hk�ӄ���V8�P�~�S&lt;����`�*&apos;η�S�=��O|c�B�6߫B�F��`�y�ns=�ͨ����         @�&lt;iz�m?�����eEW��:�5e�uJ,��6�n���O���iX3��k�h����j M��I�Uq:�:?O��,�%���--&apos;=e�T�	#���s��u��`KC))�S;��|.���B{��6�:�����jǙ]C�+�)-ts9�WK��tp���Ѱ!�l[���F,�x���x�pq%���Y�l����&amp;.��r4�x���;O��`q*:]	�I�TɹI`�z���BC�cr*�a����?z�r#��9�Ϝ����zj�Q�.�����%�2N��%_4�-ߵB�L���Xs�����ΰ�t����Ok*My�5w��j�5u$*�E�@	����h�?6c���RU4U��9�p�v1�iΡk��D�?S��mo��;�y�l?Y�� \�]d�E�EmT��v��H⫵�@�         z!����oT.�r�5��3яt\�E�۩��]w�&quot;}j�|��o\8tܰ��3b���Tc�0fƯ�R�cY�a^Ҳ�Nk��rdĤ�z��ʚ*�Wy��}C�K4d=�s�n&lt;�D�D}dik�&apos;�&apos;�i���MG���[�&gt;R����Y��������w��s���@���r�P���6���0E��yҐ���:I�K��5TN鏮�@Fb37=����_&gt;	h�޳�z��:\ݥ�uO��K�}��|9��w�pjT+:�~q��~r����%_�������E�\:�md�I�m��[�f&lt;��n]�m��o9�r����:���.)T����B�X��j�yo�~��]�9mGCb�*�����~&amp;v�*��!���)��V�Es&gt;����E�p�U�U�T�}nO��7����-�e��p��u%H�         @/��s�����Eq���d&lt;�ŷd&lt;�M�#Yq˨H�h�3Re�!��[x����ºb��jg����Լ�����yW��^�O�#������eb]=ʸRw�:.��l\% |����7%�1�{~��$�IN̍���ظ��9�</a:t></a:r><a:endParaRPr lang="en-US" sz="1800" dirty="0"/></a:p><a:p><a:pPr indent="0" marL="0"><a:buNone/></a:pPr><a:r><a:rPr lang="en-US" sz="1800" dirty="0"><a:solidFill><a:srgbClr val="000000"/></a:solidFill></a:rPr><a:t>[����Y����n&amp;��J�~Y؝K������D�_ͽ�?P���n�{qj��=���%�&apos;�Kp=&gt;�v(n�=�r�Gʴ%2r2��wњJ	�T�K�Dz_`]�j2p0�MwA٧�D�;��O�@�oơ��X҉mA��?�i[��o�?������?�Q�H�i��}Q��GY��2����OHy���ᨛ�����)����2^9�un既0tD�h^=|�w�-+��Y{p�ϥC17�[aL�?YNA�7��&lt;5�=�c񶥮^����KB��7%_�7�Ua`�)�u��І�Q�ѿ��/+���{�/�K�          ��ӳ�/��=ܶ�$�َm�2��BiS̓�e6o�0���]a^�2RNk����A9�����6���ا��*.���U7C��[��ī}�	v죞�/Jd�n��I��\!����W���F![&quot;^k&apos;�x�@����K;]h��H��o�q�o�Ӗ8H�J�l��X�zڼu�U4U��o��%���=���lq)z_���S/Lq�����o�o&gt;�R��@U[}�̱����G�9���h���5ћ�jn�Ӝ%�P�}�$�O�����y�����pSKۡ�&amp;\����ꨪ��qj&gt;GW��Z�m`�c:�L��@ECe�t�S�a��Œ�����&amp;_7�1C��􍬆h�PTU\�omnM�_I�h�	wS�z.��_}��kc]c]%5���?�&amp;�KH�E�*��d�H�          ��ӳ��D�|����Y=����$#�i�y�%u|6�9e=���������rY;i4&quot;ϒ~����F`S�4�J�k&lt;�ũ�jɷ�tߍ�nX��O�����9�����o2����Y@E�}q������(ݥ�(����`���v Jٵ� &quot;((�ғ��a��;P�@������q��5���sg��~�������}�3W��U�3_�.��ICR��Dn��A���m^�������0���=�:*+���q4�D(&gt;,�i��u��:�[�g���G��?�IM��ؙ�f�8��$��Q��Ơ-���7��k���M&lt;�|���Ib��.�����˳���+9u����ą�z/:E8Ɋ��nk������c6�|�p�5�%�˕�U�����&lt;ˌ	�;�`�&quot;-}-�A�bJ㚥,ͻNXߌ�           ���C��pl����&apos;�|��g���٘���[k�thJ���Ħ��7�kx6��S��q��&quot;6�SԢ��w�v�/�]F��	uT�eӔԔ&gt;�|7mQVSv[5_�]��������0�NcҏW$=L_��x�g܍D2�����ʊ����0���XO��ֽ�B��Vb&lt;����nuU���r��B�Mw�pVTQ���*`]��&gt;s����O�J</a:t></a:r><a:endParaRPr lang="en-US" sz="1800" dirty="0"/></a:p><a:p><a:pPr indent="0" marL="0"><a:buNone/></a:pPr><a:r><a:rPr lang="en-US" sz="1800" dirty="0"><a:solidFill><a:srgbClr val="000000"/></a:solidFill></a:rPr><a:t>P</a:t></a:r><a:endParaRPr lang="en-US" sz="1800" dirty="0"/></a:p><a:p><a:pPr indent="0" marL="0"><a:buNone/></a:pPr><a:r><a:rPr lang="en-US" sz="1800" dirty="0"><a:solidFill><a:srgbClr val="000000"/></a:solidFill></a:rPr><a:t>�\�i3���h����o��6i�˕y4i�abm�э��bW�:��{ɗ�g^��н������ˇ)������W8���U;�n�F��~���XƷf�          ���/�c^��x$�x8%���3���쒯@$�ͻ�cS�&gt;���l*z�	E�f\����zS����h�mX�-��ͻ^�����|�~o��B�E���2q���j�WZH�;l���ꌕn�r���q3�+�(����&lt;��&amp;I�5��$5�������;�7�����:J��K��i�߹w�o�+���NCA��+��%f��K}��V��^�=�Ly|%�0��CmC�����..v�:�}���m�</a:t></a:r><a:endParaRPr lang="en-US" sz="1800" dirty="0"/></a:p><a:p><a:pPr indent="0" marL="0"><a:buNone/></a:pPr><a:r><a:rPr lang="en-US" sz="1800" dirty="0"><a:solidFill><a:srgbClr val="000000"/></a:solidFill></a:rPr><a:t>X�b;4Aa8����g��k�|��|(&lt;Ƒ�chS��*Rn%����5�C�~����J��d�V5�N          ���&apos;�|I�������?�5��+�V-�^�C��f5&quot;���)l��!��W��Cs��$��VX���U#�+����`�Bb_K?�Q�#ɗ��q�O�K�i^3�H�_t������J���g�s���Dnh�SI�2�A��^�ݒ�43h���N�&amp;:���&lt;l��p}3}]���S�$_�Q�ʒ��z��0�j����YO������/���?%�Q����1u��w�5}������P�a�ϲ%�ڿ{3P9���7;          ���9$�_�ZB�E�</a:t></a:r><a:endParaRPr lang="en-US" sz="1800" dirty="0"/></a:p><a:p><a:pPr indent="0" marL="0"><a:buNone/></a:pPr><a:r><a:rPr lang="en-US" sz="1800" dirty="0"><a:solidFill><a:srgbClr val="000000"/></a:solidFill></a:rPr><a:t>�Z�ܨ_�dBP3�����|X��52�^�2_����|�/���x����K��ڷ[�㉮�k)���*�|,���-��V��\ta��˦���5�����7�3cl8I��i�#�R��+/r��4�jdje:�e���S��t��f�y/���.���u���ҁ��Ta�lD4aa��x���I^��/���)xk��L��z��5�w��ܧg����]R˳�_�%I������~          �o$�6g-$�&quot;*������4R8�*�ۖX�o@V!� Y��a�x�w��V�FX�\�/���S��|��^���D�%L�ߦ�r�2����F����ˑH����*�)O]&gt;=���Iuc���S��x#�H��U������v���5&gt;�A:��=�/MXx0�O-Cms�=��S˳r��	�Xtх&gt;��j�|(�*�t��(���b�.ij�Y��3�w���:8͝͊�-��h��/\M8_|1���,�|�V�           ��|ۜ��䋸Ż�����gDvƦ?���&quot;}U��fL�e�;�ro��-����T�A��[I��3y��&apos;���9��W�Q�F�tR�qƏ*(��`Ns&apos;*�(�,�|%�.X轨�b�e�r+	���*�\R����$�QC�OY�Y��燑�S��qdC���Ξ�WI�</a:t></a:r><a:endParaRPr lang="en-US" sz="1800" dirty="0"/></a:p><a:p><a:pPr indent="0" marL="0"><a:buNone/></a:pPr><a:r><a:rPr lang="en-US" sz="1800" dirty="0"><a:solidFill><a:srgbClr val="000000"/></a:solidFill></a:rPr><a:t>X�#t�XvH�&gt;]u�u�J���S&gt;�l�T!+�T�R�����|�Q�:x����L</a:t></a:r><a:endParaRPr lang="en-US" sz="1800" dirty="0"/></a:p><a:p><a:pPr indent="0" marL="0"><a:buNone/></a:pPr><a:r><a:rPr lang="en-US" sz="1800" dirty="0"><a:solidFill><a:srgbClr val="000000"/></a:solidFill></a:rPr><a:t>�%Ix���L��҄��R�]V˷RX�B[          ���|��%&amp;w旲�|����~����*��T	�R9,P}��pl�]��]Y����ǷI�[�γ����ǡ�n^���鴹��E/�0�U�&quot;�Q=6/�С��֡רM�B�=�:(*�.��.L&gt;����guN%�Idatc֋����t��8�~�� )�(�|������{x����w��*&quot;��33_�zl�g`n�of�C=J%�Q�����3�*��</a:t></a:r><a:endParaRPr lang="en-US" sz="1800" dirty="0"/></a:p></p:txBody></p:sp></p:spTree></p:cSld><p:clrMapOvr><a:masterClrMapping/></p:clrMapOvr>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IV. Ethical considerations and principles of Responsible AI (2 minutes)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A. Overview of key ethical considerations in AI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B. Briefly introducing principles of Responsible AI including fairness, transparency, accountability etc.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V. Conclusion and Preview of Next Class (1 minute)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A. Recap of key points learned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B. Introduction of the upcoming topics in the next class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C. Encouraging students to reinforce today's learning by reviewing provided materials.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I. Introduction (2 minutes)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0"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914400" y="4572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2400" dirty="0"><a:solidFill><a:srgbClr val="000000"/></a:solidFill></a:rPr><a:t>   </a:t></a:r><a:endParaRPr lang="en-US" sz="2400" dirty="0"/></a:p></p:txBody></p:sp><p:sp><p:nvSpPr><p:cNvPr id="3" name="Text 1"></p:cNvPr><p:cNvSpPr/><p:nvPr></p:nvPr></p:nvSpPr><p:spPr><a:xfrm><a:off x="914400" y="914400"/><a:ext cx="6858000" cy="0"/></a:xfrm><a:prstGeom prst="rect"><a:avLst></a:avLst></a:prstGeom><a:noFill/><a:ln></a:ln></p:spPr><p:txBody><a:bodyPr wrap="square" rtlCol="0" anchor="ctr"></a:bodyPr><a:lstStyle/><a:p><a:pPr indent="0" marL="0"><a:buNone/></a:pPr><a:r><a:rPr lang="en-US" sz="1800" dirty="0"><a:solidFill><a:srgbClr val="000000"/></a:solidFill></a:rPr><a:t>&quot;&gt;</a:t></a:r><a:endParaRPr lang="en-US" sz="1800" dirty="0"/></a:p><a:p><a:pPr indent="0" marL="0"><a:buNone/></a:pPr><a:r><a:rPr lang="en-US" sz="1800" dirty="0"><a:solidFill><a:srgbClr val="000000"/></a:solidFill></a:rPr><a:t>   &lt;rdf:RDF xmlns:rdf=&quot;http://www.w3.org/1999/02/22-rdf-syntax-ns#&quot;&gt;</a:t></a:r><a:endParaRPr lang="en-US" sz="1800" dirty="0"/></a:p><a:p><a:pPr indent="0" marL="0"><a:buNone/></a:pPr><a:r><a:rPr lang="en-US" sz="1800" dirty="0"><a:solidFill><a:srgbClr val="000000"/></a:solidFill></a:rPr><a:t>      &lt;rdf:Description rdf:about=&quot;&quot;</a:t></a:r><a:endParaRPr lang="en-US" sz="1800" dirty="0"/></a:p><a:p><a:pPr indent="0" marL="0"><a:buNone/></a:pPr><a:r><a:rPr lang="en-US" sz="1800" dirty="0"><a:solidFill><a:srgbClr val="000000"/></a:solidFill></a:rPr><a:t>            xmlns:pdf=&quot;http://ns.adobe.com/pdf/1.3/&quot;&gt;</a:t></a:r><a:endParaRPr lang="en-US" sz="1800" dirty="0"/></a:p><a:p><a:pPr indent="0" marL="0"><a:buNone/></a:pPr><a:r><a:rPr lang="en-US" sz="1800" dirty="0"><a:solidFill><a:srgbClr val="000000"/></a:solidFill></a:rPr><a:t>         &lt;pdf:Producer&gt;Acrobat Distiller 8.1.0 (Windows)&lt;/pdf:Producer&gt;</a:t></a:r><a:endParaRPr lang="en-US" sz="1800" dirty="0"/></a:p><a:p><a:pPr indent="0" marL="0"><a:buNone/></a:pPr><a:r><a:rPr lang="en-US" sz="1800" dirty="0"><a:solidFill><a:srgbClr val="000000"/></a:solidFill></a:rPr><a:t>      &lt;/rdf:Description&gt;</a:t></a:r><a:endParaRPr lang="en-US" sz="1800" dirty="0"/></a:p><a:p><a:pPr indent="0" marL="0"><a:buNone/></a:pPr><a:r><a:rPr lang="en-US" sz="1800" dirty="0"><a:solidFill><a:srgbClr val="000000"/></a:solidFill></a:rPr><a:t>      &lt;rdf:Description rdf:about=&quot;&quot;</a:t></a:r><a:endParaRPr lang="en-US" sz="1800" dirty="0"/></a:p><a:p><a:pPr indent="0" marL="0"><a:buNone/></a:pPr><a:r><a:rPr lang="en-US" sz="1800" dirty="0"><a:solidFill><a:srgbClr val="000000"/></a:solidFill></a:rPr><a:t>            xmlns:xmp=&quot;http://ns.adobe.com/xap/1.0/&quot;&gt;</a:t></a:r><a:endParaRPr lang="en-US" sz="1800" dirty="0"/></a:p><a:p><a:pPr indent="0" marL="0"><a:buNone/></a:pPr><a:r><a:rPr lang="en-US" sz="1800" dirty="0"><a:solidFill><a:srgbClr val="000000"/></a:solidFill></a:rPr><a:t>         &lt;xmp:ModifyDate&gt;2010-10-27T06:16:46-06:00&lt;/xmp:ModifyDate&gt;</a:t></a:r><a:endParaRPr lang="en-US" sz="1800" dirty="0"/></a:p><a:p><a:pPr indent="0" marL="0"><a:buNone/></a:pPr><a:r><a:rPr lang="en-US" sz="1800" dirty="0"><a:solidFill><a:srgbClr val="000000"/></a:solidFill></a:rPr><a:t>         &lt;xmp:CreateDate&gt;2009-12-01T13:17:29-05:00&lt;/xmp:CreateDate&gt;</a:t></a:r><a:endParaRPr lang="en-US" sz="1800" dirty="0"/></a:p><a:p><a:pPr indent="0" marL="0"><a:buNone/></a:pPr><a:r><a:rPr lang="en-US" sz="1800" dirty="0"><a:solidFill><a:srgbClr val="000000"/></a:solidFill></a:rPr><a:t>         &lt;xmp:MetadataDate&gt;2010-10-27T06:16:46-06:00&lt;/xmp:MetadataDate&gt;</a:t></a:r><a:endParaRPr lang="en-US" sz="1800" dirty="0"/></a:p><a:p><a:pPr indent="0" marL="0"><a:buNone/></a:pPr><a:r><a:rPr lang="en-US" sz="1800" dirty="0"><a:solidFill><a:srgbClr val="000000"/></a:solidFill></a:rPr><a:t>         &lt;xmp:CreatorTool&gt;dvips(k) 5.95a Copyright 2005 Radical Eye Software&lt;/xmp:CreatorTool&gt;</a:t></a:r><a:endParaRPr lang="en-US" sz="1800" dirty="0"/></a:p><a:p><a:pPr indent="0" marL="0"><a:buNone/></a:pPr><a:r><a:rPr lang="en-US" sz="1800" dirty="0"><a:solidFill><a:srgbClr val="000000"/></a:solidFill></a:rPr><a:t>      &lt;/rdf:Description&gt;</a:t></a:r><a:endParaRPr lang="en-US" sz="1800" dirty="0"/></a:p><a:p><a:pPr indent="0" marL="0"><a:buNone/></a:pPr><a:r><a:rPr lang="en-US" sz="1800" dirty="0"><a:solidFill><a:srgbClr val="000000"/></a:solidFill></a:rPr><a:t>      &lt;rdf:Description rdf:about=&quot;&quot;</a:t></a:r><a:endParaRPr lang="en-US" sz="1800" dirty="0"/></a:p><a:p><a:pPr indent="0" marL="0"><a:buNone/></a:pPr><a:r><a:rPr lang="en-US" sz="1800" dirty="0"><a:solidFill><a:srgbClr val="000000"/></a:solidFill></a:rPr><a:t>            xmlns:xmpMM=&quot;http://ns.adobe.com/xap/1.0/mm/&quot;&gt;</a:t></a:r><a:endParaRPr lang="en-US" sz="1800" dirty="0"/></a:p><a:p><a:pPr indent="0" marL="0"><a:buNone/></a:pPr><a:r><a:rPr lang="en-US" sz="1800" dirty="0"><a:solidFill><a:srgbClr val="000000"/></a:solidFill></a:rPr><a:t>         &lt;xmpMM:DocumentID&gt;uuid:2e4483e2-d9c4-11de-a497-0017f20303bc&lt;/xmpMM:DocumentID&gt;</a:t></a:r><a:endParaRPr lang="en-US" sz="1800" dirty="0"/></a:p><a:p><a:pPr indent="0" marL="0"><a:buNone/></a:pPr><a:r><a:rPr lang="en-US" sz="1800" dirty="0"><a:solidFill><a:srgbClr val="000000"/></a:solidFill></a:rPr><a:t>         &lt;xmpMM:InstanceID&gt;uuid:9db9b0b5-27fb-40d0-9c0b-566a65fae7cd&lt;/xmpMM:InstanceID&gt;</a:t></a:r><a:endParaRPr lang="en-US" sz="1800" dirty="0"/></a:p><a:p><a:pPr indent="0" marL="0"><a:buNone/></a:pPr><a:r><a:rPr lang="en-US" sz="1800" dirty="0"><a:solidFill><a:srgbClr val="000000"/></a:solidFill></a:rPr><a:t>      &lt;/rdf:Description&gt;</a:t></a:r><a:endParaRPr lang="en-US" sz="1800" dirty="0"/></a:p><a:p><a:pPr indent="0" marL="0"><a:buNone/></a:pPr><a:r><a:rPr lang="en-US" sz="1800" dirty="0"><a:solidFill><a:srgbClr val="000000"/></a:solidFill></a:rPr><a:t>      &lt;rdf:Description rdf:about=&quot;&quot;</a:t></a:r><a:endParaRPr lang="en-US" sz="1800" dirty="0"/></a:p><a:p><a:pPr indent="0" marL="0"><a:buNone/></a:pPr><a:r><a:rPr lang="en-US" sz="1800" dirty="0"><a:solidFill><a:srgbClr val="000000"/></a:solidFill></a:rPr><a:t>            xmlns:dc=&quot;http://purl.org/dc/elements/1.1/&quot;&gt;</a:t></a:r><a:endParaRPr lang="en-US" sz="1800" dirty="0"/></a:p><a:p><a:pPr indent="0" marL="0"><a:buNone/></a:pPr><a:r><a:rPr lang="en-US" sz="1800" dirty="0"><a:solidFill><a:srgbClr val="000000"/></a:solidFill></a:rPr><a:t>         &lt;dc:format&gt;application/pdf&lt;/dc:format&gt;</a:t></a:r><a:endParaRPr lang="en-US" sz="1800" dirty="0"/></a:p><a:p><a:pPr indent="0" marL="0"><a:buNone/></a:pPr><a:r><a:rPr lang="en-US" sz="1800" dirty="0"><a:solidFill><a:srgbClr val="000000"/></a:solidFill></a:rPr><a:t>         &lt;dc:title&gt;</a:t></a:r><a:endParaRPr lang="en-US" sz="1800" dirty="0"/></a:p><a:p><a:pPr indent="0" marL="0"><a:buNone/></a:pPr><a:r><a:rPr lang="en-US" sz="1800" dirty="0"><a:solidFill><a:srgbClr val="000000"/></a:solidFill></a:rPr><a:t>            &lt;rdf:Alt&gt;</a:t></a:r><a:endParaRPr lang="en-US" sz="1800" dirty="0"/></a:p><a:p><a:pPr indent="0" marL="0"><a:buNone/></a:pPr><a:r><a:rPr lang="en-US" sz="1800" dirty="0"><a:solidFill><a:srgbClr val="000000"/></a:solidFill></a:rPr><a:t>               &lt;rdf:li xml:lang=&quot;x-default&quot;/&gt;</a:t></a:r><a:endParaRPr lang="en-US" sz="1800" dirty="0"/></a:p><a:p><a:pPr indent="0" marL="0"><a:buNone/></a:pPr><a:r><a:rPr lang="en-US" sz="1800" dirty="0"><a:solidFill><a:srgbClr val="000000"/></a:solidFill></a:rPr><a:t>            &lt;/rdf:Alt&gt;</a:t></a:r><a:endParaRPr lang="en-US" sz="1800" dirty="0"/></a:p><a:p><a:pPr indent="0" marL="0"><a:buNone/></a:pPr><a:r><a:rPr lang="en-US" sz="1800" dirty="0"><a:solidFill><a:srgbClr val="000000"/></a:solidFill></a:rPr><a:t>         &lt;/dc:title&gt;</a:t></a:r><a:endParaRPr lang="en-US" sz="1800" dirty="0"/></a:p><a:p><a:pPr indent="0" marL="0"><a:buNone/></a:pPr><a:r><a:rPr lang="en-US" sz="1800" dirty="0"><a:solidFill><a:srgbClr val="000000"/></a:solidFill></a:rPr><a:t>         &lt;dc:creator&gt;</a:t></a:r><a:endParaRPr lang="en-US" sz="1800" dirty="0"/></a:p><a:p><a:pPr indent="0" marL="0"><a:buNone/></a:pPr><a:r><a:rPr lang="en-US" sz="1800" dirty="0"><a:solidFill><a:srgbClr val="000000"/></a:solidFill></a:rPr><a:t>            &lt;rdf:Seq&gt;</a:t></a:r><a:endParaRPr lang="en-US" sz="1800" dirty="0"/></a:p><a:p><a:pPr indent="0" marL="0"><a:buNone/></a:pPr><a:r><a:rPr lang="en-US" sz="1800" dirty="0"><a:solidFill><a:srgbClr val="000000"/></a:solidFill></a:rPr><a:t>               &lt;rdf:li/&gt;</a:t></a:r><a:endParaRPr lang="en-US" sz="1800" dirty="0"/></a:p><a:p><a:pPr indent="0" marL="0"><a:buNone/></a:pPr><a:r><a:rPr lang="en-US" sz="1800" dirty="0"><a:solidFill><a:srgbClr val="000000"/></a:solidFill></a:rPr><a:t>            &lt;/rdf:Seq&gt;</a:t></a:r><a:endParaRPr lang="en-US" sz="1800" dirty="0"/></a:p><a:p><a:pPr indent="0" marL="0"><a:buNone/></a:pPr><a:r><a:rPr lang="en-US" sz="1800" dirty="0"><a:solidFill><a:srgbClr val="000000"/></a:solidFill></a:rPr><a:t>         &lt;/dc:creator&gt;</a:t></a:r><a:endParaRPr lang="en-US" sz="1800" dirty="0"/></a:p><a:p><a:pPr indent="0" marL="0"><a:buNone/></a:pPr><a:r><a:rPr lang="en-US" sz="1800" dirty="0"><a:solidFill><a:srgbClr val="000000"/></a:solidFill></a:rPr><a:t>      &lt;/rdf:Description&gt;</a:t></a:r><a:endParaRPr lang="en-US" sz="1800" dirty="0"/></a:p><a:p><a:pPr indent="0" marL="0"><a:buNone/></a:pPr><a:r><a:rPr lang="en-US" sz="1800" dirty="0"><a:solidFill><a:srgbClr val="000000"/></a:solidFill></a:rPr><a:t>   &lt;/rdf:RDF&gt;</a:t></a:r><a:endParaRPr lang="en-US" sz="1800" dirty="0"/></a:p><a:p><a:pPr indent="0" marL="0"><a:buNone/></a:pPr><a:r><a:rPr lang="en-US" sz="1800" dirty="0"><a:solidFill><a:srgbClr val="000000"/></a:solidFill></a:rPr><a:t>&lt;/x:xmpmeta&gt;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</a:t></a:r><a:endParaRPr lang="en-US" sz="1800" dirty="0"/></a:p><a:p><a:pPr indent="0" marL="0"><a:buNone/></a:pPr><a:r><a:rPr lang="en-US" sz="1800" dirty="0"><a:solidFill><a:srgbClr val="000000"/></a:solidFill></a:rPr><a:t>                           </a:t></a:r><a:endParaRPr lang="en-US" sz="1800" dirty="0"/></a:p><a:p><a:pPr indent="0" marL="0"><a:buNone/></a:pPr><a:r><a:rPr lang="en-US" sz="1800" dirty="0"><a:solidFill><a:srgbClr val="000000"/></a:solidFill></a:rPr><a:t>&lt;?xpacket end=&quot;w&quot;?&gt;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5658 0 obj&lt;&lt;/PageLayout/SinglePage/FICL:Enfocus 5651 0 R/PageLabels 5495 0 R/OpenAction 5659 0 R/Pages 5499 0 R/PageMode/UseOutlines/Type/Catalog/Outlines 5686 0 R/Metadata 4028 0 R&gt;&gt;endobj</a:t></a:r><a:endParaRPr lang="en-US" sz="1800" dirty="0"/></a:p><a:p><a:pPr indent="0" marL="0"><a:buNone/></a:pPr><a:r><a:rPr lang="en-US" sz="1800" dirty="0"><a:solidFill><a:srgbClr val="000000"/></a:solidFill></a:rPr><a:t>5662 0 obj&lt;&lt;/Filter/FlateDecode/Length 550&gt;&gt;stream</a:t></a:r><a:endParaRPr lang="en-US" sz="1800" dirty="0"/></a:p><a:p><a:pPr indent="0" marL="0"><a:buNone/></a:pPr><a:r><a:rPr lang="en-US" sz="1800" dirty="0"><a:solidFill><a:srgbClr val="000000"/></a:solidFill></a:rPr><a:t>hތ�?o�@���SB$���� �a�</a:t></a:r><a:endParaRPr lang="en-US" sz="1800" dirty="0"/></a:p><a:p><a:pPr indent="0" marL="0"><a:buNone/></a:pPr><a:r><a:rPr lang="en-US" sz="1800" dirty="0"><a:solidFill><a:srgbClr val="000000"/></a:solidFill></a:rPr><a:t>l��ru��X�#�</a:t></a:r><a:endParaRPr lang="en-US" sz="1800" dirty="0"/></a:p><a:p><a:pPr indent="0" marL="0"><a:buNone/></a:pPr><a:r><a:rPr lang="en-US" sz="1800" dirty="0"><a:solidFill><a:srgbClr val="000000"/></a:solidFill></a:rPr><a:t>���;�E�@1�}�^����X㊆��Y��B�TE�8���w������l��I��PG&gt;��C�Ƣ;�N���s����I]O����n���?fuum�P~P�/(�:2&amp;p��mO5Oh&lt;�#E&gt;*M�U���8y������ELPlZ=�C/&amp;lEU�&lt;���6��(�&gt;c���\´3���)nq�#��J��tw�雌�&gt;�[&quot;�m;���TGY^?����r �_j^�(㲯���%+���^�܋��5� �la�^v�K҇�]�����|�(6Q��3֠�Q</a:t></a:r><a:endParaRPr lang="en-US" sz="1800" dirty="0"/></a:p><a:p><a:pPr indent="0" marL="0"><a:buNone/></a:pPr><a:r><a:rPr lang="en-US" sz="1800" dirty="0"><a:solidFill><a:srgbClr val="000000"/></a:solidFill></a:rPr><a:t>�.t�v�:�Ah�Q]&amp;{�&lt;�.E�5�Ԟk[�l�zm�Ǆ`�;�3�7s��-�F��Kt�Ry�o��Xe�����ԫ��n�]?�U�!�B(�� C��iP�z�Kf1��:s�e�%�46�N \Ю4iM�޷d0�%��\&quot;���q��5\s�4H��&quot;�4����&apos;a�!�Ň풦��/���}���]?��4�� �Ԉ�ǳb��h�i�_��W� S��i</a:t></a:r><a:endParaRPr lang="en-US" sz="1800" dirty="0"/></a:p><a:p><a:pPr indent="0" marL="0"><a:buNone/></a:pPr><a:endParaRPr lang="en-US" sz="1800" dirty="0"/></a:p><a:p><a:pPr indent="0" marL="0"><a:buNone/></a:pPr><a:r><a:rPr lang="en-US" sz="1800" dirty="0"><a:solidFill><a:srgbClr val="000000"/></a:solidFill></a:rPr><a:t>                                                                                                                                                                   �����~ZZ����o]�o�W�^����R4���gI)鏟&lt;}��ݷ.˷A�Ww��32s�g%@@@@@@�/GMmm�����I)i�.����ʹTW��+(�����Mx�������(-+OJ����������[�諢���ݼ���������ܼ����o](Q?�q;���Kg.��	OJI+*~������՛�����D�A^���8{51%����[��������@EE|.��,٩3�}�&gt;�Ј�Դ���{�Ϟ��HMM-��7U/^�,/VV��Ҳ򇏞�PRXT��Ą?=|���YE�Գ������5-E&apos;����Kedf�%$��|s̬u&amp;���v,&quot;:����E^A@@@@@@�R &apos;)(,&lt;�����g9����/�x��E��Ș�����^I����[p���W/@u���=|����ܿ�_���������}&lt;!%5=!)%!)51Yr�KLNI���Yxf��ͽW@�V������G��&gt;--�y������o��j߾����55�?�*)%�f��=^�f����P&apos;����G#�ϖ+A� \�������{����f6����=�{��7w�q??����y�e�&gt;�N��À���Ԁ��,&lt;������E�9��R�2S�#c��D��E�	�H�k7��n����A��߾�w��� ���՛�7���</a:t></a:r><a:endParaRPr lang="en-US" sz="1800" dirty="0"/></a:p><a:p><a:pPr indent="0" marL="0"><a:buNone/></a:pPr><a:r><a:rPr lang="en-US" sz="1800" dirty="0"><a:solidFill><a:srgbClr val="000000"/></a:solidFill></a:rPr><a:t>	�ä��H���������_ &quot;���SP�*���}˝#B�Q`���G(a`H�E�[�w�f���вU�?��yn8�RZZ�;ɦ!�^���_��������#޾:�=�+��,��Yn�!6y�ҝ`Q1�a���I� $�7�߁�-VQR��n^~BrZhD�&lt;���I���Z���{��o?��r�Eۦxl���-V�+�ٸi��մ�� ��S7�;fֺ�۝nE��e��C�� ��Gρ�DFǅ5|#�P���D�&amp;���\V�,=3&apos;&quot;�z0&lt;*v��F�w����(��|s��&lt;--{�����O���!     �横����82&amp;&gt;��(+��sW-�W���δ����#��Z�Q���e5β]���&apos;$%&amp;S�8�.�q	��H��&amp;��&apos;�?��:x���m^V�s��~��Ń�\��MS�q�,3�I0xR�q�U���2��:�-��׮cێ}�Ēmׁc�����Kc&lt;r@&gt;HJ�Ӕt���ͱ��b�_{Ny��r�������$�T	I(^\bJrjFZF6��ɩ��iA���z�vG�:��=�*cj�����Pn�����&lt;(.IM�JJ� �#;�	�!��x���������r�/`�m��؍쩽X���&amp;#0n-�h�d+;t���S&lt;��&lt;|����蘸�����; 9��y/\w`ڢm�g�5�d���F3�;�Pױ�������ަ?�̐Z��Z̑�O2̕J���Mbjp��7GLVȳUOc��Mٱ��8y�)*&amp;���܌�-���z����[���:�� s���s�A�i���l�h���e��.Oύ?xoh�}�go�}�%-=\.2&amp;�A��w��|;��W�&apos;��:�^��qϩ_����m�R0膒�� �aY�c�$�U�&gt;��u��-�Oo=p�m�&gt;��k��/���[0�V=�A$Z.A�9+f��%���,��y��e�Cw���՛n0�s��u T���}�܊-Gm���Ⅎ��3�Yh�]�̜7|��z���&gt;O��#�;z^�z+2:���[���b���h�o���gcY�����1&gt;�n���F�ʡ�6��UE�B��|��B�rV=�� O h�hCϖ��3$V_��4�ɰS4�1]���1����GQE� g)�5q�k��WEM�˩u�5�E���msBB���;3���u&gt;.!)3�.a,�`,	�i`,J�S{iL����)���{hMR꩷Z0�OQ�������J� �^;��XsX��99�uŰ�6</a:t></a:r><a:endParaRPr lang="en-US" sz="1800" dirty="0"/></a:p><a:p><a:pPr indent="0" marL="0"><a:buNone/></a:pPr><a:r><a:rPr lang="en-US" sz="1800" dirty="0"><a:solidFill><a:srgbClr val="000000"/></a:solidFill></a:rPr><a:t>���ʺ���8��)9Ջ</a:t></a:r><a:endParaRPr lang="en-US" sz="1800" dirty="0"/></a:p><a:p><a:pPr indent="0" marL="0"><a:buNone/></a:pPr><a:r><a:rPr lang="en-US" sz="1800" dirty="0"><a:solidFill><a:srgbClr val="000000"/></a:solidFill></a:rPr><a:t>*�U�ɩ����_�n牝���;�ڛ����E��D����`,�G�o�d�]u���.�\:���V�B��Z^�OQ嚢�y�ݲ�������,�(�r����d�FѦ�����FM���_Q媢�R�Vg���BK��4-�)�ک����Wo���ȼ_T���������o�T��cqY�C0xR��&amp;?����ʾwZ�񆟕W�A/]WT�UPY&apos;�1����7�˚P4@���3u����`�Т��Ș�;�?东Z�U?E�+�*+�T��TE�Gu�k��C����G�}�R�2?#�,��߿��en^AhD�~�v�]�D�X��5�?���*,;��rX�6�7TY`�Sִ�ЂZ-�x˿���&lt;���e7Y3Y#����k�*7��_���E�2��CW���iT�?�m8x�����o��S��ŷn1��E���&apos;�f�F�	��OH;g=U+���tN�Q�C�&gt;�+�j���O�������+�����p��͸��,�[�</a:t></a:r><a:endParaRPr lang="en-US" sz="1800" dirty="0"/></a:p><a:p><a:pPr indent="0" marL="0"><a:buNone/></a:pPr><a:r><a:rPr lang="en-US" sz="1800" dirty="0"><a:solidFill><a:srgbClr val="000000"/></a:solidFill></a:rPr><a:t>*;d5��&quot;D�g�e�&gt;��s���[�������o�}2�^aN���r������By���{� d�����׏�f�I�nZ-��:63�!���^��/�4�^�l��-��ǅh�KQ3��3�C3$�[�٣RR��Eu��=��}��)T����ދ�K�������w�i�jϯ��ą�_���&lt;�=�����c���U��</a:t></a:r><a:endParaRPr lang="en-US" sz="1800" dirty="0"/></a:p><a:p><a:pPr indent="0" marL="0"><a:buNone/></a:pPr><a:r><a:rPr lang="en-US" sz="1800" dirty="0"><a:solidFill><a:srgbClr val="000000"/></a:solidFill></a:rPr><a:t>*��G���ʪ��C�*kNE�|�)z�/U���_#�&lt;&quot;T;.�v�� �g,��RR��W��&quot;+c�Vl���rVm�{��[���������kwOϺ[SS�����)�x�~�&gt;R�g������O^�z�d~�����Bi�mŏJ�k��Scx���NL���&apos;y�p��i�(w�3�� ���ZN];{Ł�{��|+�����2�x�*��*Ҍ�C���E�K�~������=��-jZ�T�yT��rtc���UƧ7��|j߶��J�{�ڑ��t�̍S��/_�H��	T�䥠g��%�{����d��ye����k�&amp;���o�2���(,~&quot;�+��Yy�����Ko�j�3�!��&gt;7�-x�f$^&apos;}&gt;0�w�K��Hjv�����[rK&gt;�yR�&gt;)g)G�~�֩�4OUum���Ҩ����GO���6��^�����������-�?��EPJ��,�5y��K���~m��[���$�N�h&gt;���̾���+d��#:��{���l��@~Z�����S�W��װ�嚢�%� %�3r�;e�=�Z�&lt;�a&apos;�E=���\��|Y��Pp�CB5��&apos;X�.*g��zMs�p:�QN�N�Fa�T�F.\7]�z;:.1�^����6���k߀��WOZi��3�����	�yL�sW��X�G�Y�Q�y���/^��g�������);v���Z`�C���zS���L;���1Aa�����s6o9웜�/�8ςuG�-kF�Mp���jں9+���-d�78(0�ci��]����H��d��uU@X������S�� �5�7�x5(��ūf�����Sg�]���\6A�]�����ȶ���5��E�PQw(bӮ��$���~}{���ŏ��v|Z��m�)}�l;s���窪[�7aQX�x���#g����h�[��\�&gt;��I�;��6Q���swQ��o��D�9/�e�Ɠ��E����Gn�&amp;�,�������AW�u�|�)=�%N�xZ.A�B�;NӰы��@���w4��V��J�5ߌ98���x�������إ�tµ���5+������eiYw¢�G�:wm��]�f��e[å+́l�(�a�S�̆��Z�y\N���2��_��C	n*Q��,�ځ���7�!kZ���T�� g� 	�2�?t��:���e׀�л���Q+�e�g����J1��p%�3Q=}���,��������c�a�~�����1�&gt;3}�EO�R��x&amp;�~����n�4���6�3����nQD|�˲}�(LV}p�� �4�{�f�zRJ���4m��Ȕ7́�o����v�m��� J#��Z��Gb�D&apos;e�3tAWoZ��w3@E�������]�Q0&lt;	�Ҝh8~�`x\��7�$��ڷ�/�~��&gt;upt}B�2Z!�H�C�� B�t���r����)!�.Ԟ</a:t></a:r><a:endParaRPr lang="en-US" sz="1800" dirty="0"/></a:p><a:p><a:pPr indent="0" marL="0"><a:buNone/></a:pPr><a:r><a:rPr lang="en-US" sz="1800" dirty="0"><a:solidFill><a:srgbClr val="000000"/></a:solidFill></a:rPr><a:t>����r&gt;{��������6Hl������c�YO��B�5���ey �B{%�{�ԝ�M&apos;��#a��TIˎ��`p��Q�)��yD�c���&amp;��N^</a:t></a:r><a:endParaRPr lang="en-US" sz="1800" dirty="0"/></a:p><a:p><a:pPr indent="0" marL="0"><a:buNone/></a:pPr><a:r><a:rPr lang="en-US" sz="1800" dirty="0"><a:solidFill><a:srgbClr val="000000"/></a:solidFill></a:rPr><a:t>�iM�`�R�9���c��C��8�a��c3sCn�C�&quot;)㞖�;~��S���3c����&apos;&quot;��/kv�[��K�&quot;Ӻ#�zߌ��?8݌������ +��G?��	� ��AW�Ӄ���������Em�Ѿ��&quot;B�N���^��	yk���$�0ЃSr��Uؠ\u�&amp;^�c�T�yC�e�;-ڶt�K{9��e͆��W	4��d�K��</a:t></a:r><a:endParaRPr lang="en-US" sz="1800" dirty="0"/></a:p><a:p><a:pPr indent="0" marL="0"><a:buNone/></a:pPr><a:r><a:rPr lang="en-US" sz="1800" dirty="0"><a:solidFill><a:srgbClr val="000000"/></a:solidFill></a:rPr><a:t>긜�ZM}���4��Agn�h��OHCT���:p��ۖ�����FD�&amp;$i�)��u��&gt;X��{����w&quot;s����5,�&quot;�8h$���න�[�@nP��3�ò#��9[�}d�A���;#,.�k���6�v!XM&apos;$T�7#R��y�2Al�]M�m��K~�����~�ͧ�)}F1����_dKl�x���ۅ@�PApK��g�2���M��-�&quot;1f�ڥ`��،Om���� +�v��S-</a:t></a:r><a:endParaRPr lang="en-US" sz="1800" dirty="0"/></a:p><a:p><a:pPr indent="0" marL="0"><a:buNone/></a:pPr><a:r><a:rPr lang="en-US" sz="1800" dirty="0"><a:solidFill><a:srgbClr val="000000"/></a:solidFill></a:rPr><a:t>�?�=o�&quot;�p/,x�K���3w�݂�a� `L�!Ŏ�&gt;���^�i1�һ��u����Fs��ܠ��&amp;;� c�י</a:t></a:r><a:endParaRPr lang="en-US" sz="1800" dirty="0"/></a:p><a:p><a:pPr indent="0" marL="0"><a:buNone/></a:pPr><a:r><a:rPr lang="en-US" sz="1800" dirty="0"><a:solidFill><a:srgbClr val="000000"/></a:solidFill></a:rPr><a:t>�̔��&gt;l��[M+7qg}�� ���+���_{�y���-U�y-�:��I�)�w ���r]s���Rn�&lt;*]��l�&gt;vh\�WK��K��`LuW7wա�hg�����r������Јç|t��(H8���[�m���ׁ�&lt;v4����Yu�5���h^�a�kHZ�䫠r�&amp;�|-E�Ȗ�l�nW�7|���e���3�Z5�7LI0���R&quot;k���Ӟ</a:t></a:r><a:endParaRPr lang="en-US" sz="1800" dirty="0"/></a:p><a:p><a:pPr indent="0" marL="0"><a:buNone/></a:pPr><a:r><a:rPr lang="en-US" sz="1800" dirty="0"><a:solidFill><a:srgbClr val="000000"/></a:solidFill></a:rPr><a:t>wUQw���e����un|&quot;CZJ˞5�-�X����&gt;g I�QC��� }���C[��������o8v�	���qi�&apos;&gt;��t�R���Ce6����i@	`�����_`���&apos;(P���K�������}�׽���%1����b�+W�����w���MeT�|m�[т!���:�6��.��8=5&amp;.�|Jz�?|Z.3d</a:t></a:r><a:endParaRPr lang="en-US" sz="1800" dirty="0"/></a:p><a:p><a:pPr indent="0" marL="0"><a:buNone/></a:pPr><a:r><a:rPr lang="en-US" sz="1800" dirty="0"><a:solidFill><a:srgbClr val="000000"/></a:solidFill></a:rPr><a:t>�d4(0���7��Z���&amp;��(�p��x[p!�Xꎪ� O���6�F˝�t���~�n�h��</a:t></a:r><a:endParaRPr lang="en-US" sz="1800" dirty="0"/></a:p><a:p><a:pPr indent="0" marL="0"><a:buNone/></a:pPr><a:r><a:rPr lang="en-US" sz="1800" dirty="0"><a:solidFill><a:srgbClr val="000000"/></a:solidFill></a:rPr><a:t>5�c$�$� �-%�Ȅ,;��$���|�ޚ��qhM������,f�U� g;$F��KA/*�9]�9�x.��7S��ERJ9P��pT���G��o�XZ�uX�RP�D�2�&quot;F]HTY���뢷p��J�:ϞW�����X�锺������1�!oaἶ�ښ�E��ݻ�򊸄���;��;��g0�r6vZ4=�y�V3��K�Eo�p#�S?{�^	�=:�Y��5 0��_&apos;м�����lfi���#O��L�S�.mm;�Y����</a:t></a:r><a:endParaRPr lang="en-US" sz="1800" dirty="0"/></a:p><a:p><a:pPr indent="0" marL="0"><a:buNone/></a:pPr><a:r><a:rPr lang="en-US" sz="1800" dirty="0"><a:solidFill><a:srgbClr val="000000"/></a:solidFill></a:rPr><a:t>����U蕩:vt��	�V�T��9�!���</a:t></a:r><a:endParaRPr lang="en-US" sz="1800" dirty="0"/></a:p><a:p><a:pPr indent="0" marL="0"><a:buNone/></a:pPr><a:r><a:rPr lang="en-US" sz="1800" dirty="0"><a:solidFill><a:srgbClr val="000000"/></a:solidFill></a:rPr><a:t>�� Wm�N��ER����Ƣ��0�p����� ��2�f���&apos;c�B#bRӳʟ}��g ��Qihl:T���!Х��;B;���u�0a�68�&quot;i��q�B�w0�w&quot;�%5� NwD|�y�p�S����Z����N�J�ҹc��X/͉���@�:����}���7B�̑#S���������-;�?Z���Z�WTRŦ��d�)���P�Z]`�0�m���`5mH&amp;�qfZp�k9F�����UUZvax|f|Z���dCF�Pȁ�s�������=�}��;�A]0 ���U;}�X�O��c9u�D���6�1fIw��腒&gt;�ooS���!�o��w�2�D��2��Ƭ�c���N���Q��l�6o��Z����-�Y7��������p�7H�b&gt;ӣ�8�ф���;?��p�Ű����VѺ������kZ-�D}�݊�����?|��uf^Fq��s*�����m�d��{��1.�^��$x����@G�97�5�T�\�K������ �($z�ś��g����OZ��}����Č{�)����Np3�Y��w�qܶ�$��eD&apos;�Y��W��vP#�L�L�\$�ֱ�g�b5�A�hX. b[������M�)�I���:�#���N���|F9&lt;x�e�y��&lt;��]1��d�.���hnF�Rxŵ�xh$��!6���ݍ���T[���x��מS�G͗�f�v:�� C������&lt;A��cm�~k�~tZ�M��SyC�RQ.j7�,�0�6��U=ZF���柾�Ⱥ��U_��x��V?ź�v��m%e_*REÃ�e�����	e�)��$Abt���e�9T�fhl؋� d�a���o_32:.+&apos;���OK�����`�?��o6ӟ�y</a:t></a:r><a:endParaRPr lang="en-US" sz="1800" dirty="0"/></a:p><a:p><a:pPr indent="0" marL="0"><a:buNone/></a:pPr><a:r><a:rPr lang="en-US" sz="1800" dirty="0"><a:solidFill><a:srgbClr val="000000"/></a:solidFill></a:rPr><a:t>G$A�@�,�r���3�p?��H�p�FN\ё�@�k�#�4{w���TĂ��|��</a:t></a:r><a:endParaRPr lang="en-US" sz="1800" dirty="0"/></a:p><a:p><a:pPr indent="0" marL="0"><a:buNone/></a:pPr><a:r><a:rPr lang="en-US" sz="1800" dirty="0"><a:solidFill><a:srgbClr val="000000"/></a:solidFill></a:rPr><a:t>K</a:t></a:r><a:endParaRPr lang="en-US" sz="1800" dirty="0"/></a:p><a:p><a:pPr indent="0" marL="0"><a:buNone/></a:pPr><a:r><a:rPr lang="en-US" sz="1800" dirty="0"><a:solidFill><a:srgbClr val="000000"/></a:solidFill></a:rPr><a:t>:1g�AM��p0���OCr}1(&quot;�U�Ó��%C��� [{�&quot;h-�]DPD�}n��0���#=M������!���������a�%��D���n�%Q�W�Yet	�Ɣ�n�`��C���鄲�\�J1��b6e5y�4�MX�^C��-ae�=@�빖�҈&apos;.~4�/߀h�,�x(</a:t></a:r><a:endParaRPr lang="en-US" sz="1800" dirty="0"/></a:p><a:p><a:pPr indent="0" marL="0"><a:buNone/></a:pPr><a:r><a:rPr lang="en-US" sz="1800" dirty="0"><a:solidFill><a:srgbClr val="000000"/></a:solidFill></a:rPr><a:t>�⡐m��Ly�:,�-,i,�-�/�=�&lt;�����Oʨ��0g;�����I�wp��	+�����|��&apos;e�Na����y����R�</a:t></a:r><a:endParaRPr lang="en-US" sz="1800" dirty="0"/></a:p><a:p><a:pPr indent="0" marL="0"><a:buNone/></a:pPr><a:r><a:rPr lang="en-US" sz="1800" dirty="0"><a:solidFill><a:srgbClr val="000000"/></a:solidFill></a:rPr><a:t>FM_ߊ�bZ���8t�/$�Wo��E�� ���p�JW��8��fa�����K�\$u�k&apos;�]�Y��rط��D�Y�7h��]&gt;&quot;������{��1l�+9����e��ɬgĴ��� TZ&apos;� ��T����2�!�:�,�VVH����h�	�կ�}���\͉Z��&amp;�V��%�%o( w-*y</a:t></a:r><a:endParaRPr lang="en-US" sz="1800" dirty="0"/></a:p><a:p><a:pPr indent="0" marL="0"><a:buNone/></a:pPr><a:r><a:rPr lang="en-US" sz="1800" dirty="0"><a:solidFill><a:srgbClr val="000000"/></a:solidFill></a:rPr><a:t>��e,Z�PK�E�:/�\%4&quot;z��C���%a</a:t></a:r><a:endParaRPr lang="en-US" sz="1800" dirty="0"/></a:p><a:p><a:pPr indent="0" marL="0"><a:buNone/></a:pPr><a:r><a:rPr lang="en-US" sz="1800" dirty="0"><a:solidFill><a:srgbClr val="000000"/></a:solidFill></a:rPr><a:t>��i�370t�s�jWeG�;���Q��^Pԥ��mG��*H_{���A����*�4�,1��{˫�����5�JQө3�Yi�`s�]���8�crj�e��Lx�22&amp;�(�;��(���,�~w�q3��e&amp;QC����.��Dۚscg:i�YߛT nl½��:���Q)w��ŀ}oz��l�Y��Ѓ���-rO��*���d���5��:�Wԗ�o�^��9��d����T���ʇ(�ѳ��!cK���]u���gD�c��S=��Z�w3 �h&quot;�����O(��#���Y�NY������~�����������x.c���+�&gt;hR���܄f5$u�r/������nH�1�1�(��F�W���{�$H��۞�h����OSn~����kMb�Bb��:H�Q����p/���M��)=��{CDB���������c�{ۅ�Z�ܙ&gt;�co�av��$�_w��#8�?p�۴%{ZJ &quot;�I;e8�&amp;��b�7cg�4=����I�񤕝��3=����~Aw#�ٛ�˯\l&gt;t�ye {Y���=`,&amp;�T�2N�O2����k����j6��:������&amp;ē���9�i�#��ɸ&apos;^*M+7����j�FԈ �����*HF�68*��������1��P�?9���S%��_T�</a:t></a:r><a:endParaRPr lang="en-US" sz="1800" dirty="0"/></a:p><a:p><a:pPr indent="0" marL="0"><a:buNone/></a:pPr><a:r><a:rPr lang="en-US" sz="1800" dirty="0"><a:solidFill><a:srgbClr val="000000"/></a:solidFill></a:rPr><a:t>�z= D�qQ�&gt;�W�,ۺl��g��[P2�m;������M����P�Uh1���)�i�@/�p#L�4��JGW���M��G�j&quot;�2�T�ɫ�;�y���7A��G�ҫ���yEL�C��zkN�E^t�������e�|�����l+_�n�Ц��@���LW����Y��-�N;��</a:t></a:r><a:endParaRPr lang="en-US" sz="1800" dirty="0"/></a:p><a:p><a:pPr indent="0" marL="0"><a:buNone/></a:pPr><a:r><a:rPr lang="en-US" sz="1800" dirty="0"><a:solidFill><a:srgbClr val="000000"/></a:solidFill></a:rPr><a:t>�#2y�_�{�yl]6py�g2�-�� �e�/�]����4�`��w�W�V�����&gt;h�ȝ`,�Y�#�,i�e,��OY�D�O�_��{B���&amp;�Ü���Y	�y��w4��\c1a,ML 08��-��9Z�s���O��� ^�)�`f��yWw��7_��,;�NY�N^���t�*^����}7C��M��u�c�1��~&quot;��h��qF|���K��_`l&quot;|�M/��`�Q1�˙c�L&lt;z�H|5Ƭ���K1��F�y_���6f���X00���d�j+zz!*)��nb���R6��Dw�0�-��[=c������Ҙ J)�qș���c���m�������t���i�&apos;G�f�la�J5}�ڋ�l�~�J�x��%�d,O�h��G�)04iDǨ#X*����s �r0˿ o���3�aX�B����kMdz������׹[��2�&quot;N����c��,�מj��l�n g�Yh�(0����1����x6�hh�iu�8�h�h#�5q�=#��&lt;x�&gt;^te�@k0� o� &apos;9��[M:����i��ɬ}l�l����z�23W��y�!��=5&amp;�G&lt;2Ou�f�񨘸��{��=��y��qi|&amp;\{/͉�]���KnA	�Q�&gt;v�}.�����f~����5�Ft@/�[Fp&amp;���X�BM&apos;��:���Ե�V�|e����0g���ѯ�s\&quot;��d��� .-����s��H�-�ff;�v�ٻO\m�_a�Tc��^i�����!1���N?�6��~-x&apos;&amp;Mb&amp;38�u�u����R2���l�y[X��e�~�[3�lf��\�U�Ӟ����l��9m?����O\���=.c������pv/��m9��6�����d�Bo�;y)H$�MJƂ�̝�@��1�;╒���[}�w�q�G��&amp;s��ݖf&apos;�(5�*�b�:��|�s���G�� ���u��:��������.�O_��{3��;�Y���m}���8�ȥ}��p#ɚ�&quot;]e��</a:t></a:r><a:endParaRPr lang="en-US" sz="1800" dirty="0"/></a:p><a:p><a:pPr indent="0" marL="0"><a:buNone/></a:pPr><a:r><a:rPr lang="en-US" sz="1800" dirty="0"><a:solidFill><a:srgbClr val="000000"/></a:solidFill></a:rPr><a:t>�x:;d5n����Ң��+u֜���l���򇜑Se�b�a.(�x�t�z 3u&apos;�49�B-C��ӵ_8�&gt;���o&lt;�b:����{��{�ٓ��㗷S��u��z�*H5&quot;*6*&amp;�����5���C��߆ɳp^c6y�鹿(�Z��d�ާ�}�V	)F�\�t4Lg�T���2��t�j(w2�ٌ�jں.:�5�b4uZu�NBc�|e���NǺ3K9Գ_!ђ�8���.��w�(7ƚ�o�L]ׅw����9&gt;g�Aj=���|�VjT��JU3ןd��pk&amp;�Bb&amp;��o�m�����oz�i����0��d,��g�8��:�w�G&gt;���[��j����ml�]tr�SA�sK���Y���ï���^&amp;�}��P�&quot;���A�g�E-A��Y;Wt���+��1����6׵N��vй*vؚ��$�y�.��:��fIdh�3�&gt;�5x�z�K#��Ю��ܱ���d8�c�śQ��ZlwA�^���w= 6��e&amp;&gt;�&quot;��u��f����̹��:��p��/&quot;:.&gt;!��ҍ�3�Ps��i��U�EH}�Ǖ?d��:7{��u�)�&gt;�o@ϐ����B�ټ!�S�+~�GA]��h��i���J����G �}��C oq�7n�qr��=��g�d~�	�w�X�`&quot;	KQk�!Nnk�A������6gR�ٌ����H���[�Ia��S�-�X`^a�����H)�0��X���J#fl;��uٚ�X`ć�.��Q�V�&amp;�mkl����X���L�(Vz��o6%�eۼ?Lz�XtUv��p&apos;��o�sf��п�{޶�G����7`P�l���T�su$&lt;䷁ΐ����l_�s	�|��-��G��Ǿ�����ãu�ô�{p]����N_���~S���%�0g��➛N��B�ƥ��џ�-������ �����9�.�v3�4@�3�0�ΰ�u�&lt;v��YH�X�:~��u��cþ�)�1�d,o߽f���n\-1z�FPeiDW]S��_�</a:t></a:r><a:endParaRPr lang="en-US" sz="1800" dirty="0"/></a:p><a:p><a:pPr indent="0" marL="0"><a:buNone/></a:pPr><a:r><a:rPr lang="en-US" sz="1800" dirty="0"><a:solidFill><a:srgbClr val="000000"/></a:solidFill></a:rPr><a:t>K</a:t></a:r><a:endParaRPr lang="en-US" sz="1800" dirty="0"/></a:p><a:p><a:pPr indent="0" marL="0"><a:buNone/></a:pPr><a:r><a:rPr lang="en-US" sz="1800" dirty="0"><a:solidFill><a:srgbClr val="000000"/></a:solidFill></a:rPr><a:t>K</a:t></a:r><a:endParaRPr lang="en-US" sz="1800" dirty="0"/></a:p><a:p><a:pPr indent="0" marL="0"><a:buNone/></a:pPr><a:r><a:rPr lang="en-US" sz="1800" dirty="0"><a:solidFill><a:srgbClr val="000000"/></a:solidFill></a:rPr><a:t>�MGi[��ƛ7�p�#�b��\1�I/�I����`�Q�D�j������&amp;�k���G&amp;:6��b�rn�@��b?���Ahi���,�qV^՗�PR�h�5�&apos;��5��zɩ�q�TNȩ����G�&gt;��G��J�S�����	��IIIY�����S���9!�%���l��	n�1sZi@&amp;Y9�/_J5XD�ci�+&lt;R�er;q1Hdc&amp;�.�����X�q�X�K��r��w=$3�n���993_4�1�J�@������W���X�ӃgnVUK&amp;�y��u��a駷��ټc�2����N�P;�;�:�&apos;r�Ɨ�}&apos;&amp;�:͌���Ü͑	Y�оґ���0C�B�_��&amp;s7YJ�&quot;%�c�F�p^KM�կ\�]&apos;/�-T�&gt;�:,f�I���IԢ�E�F�rAZN!hO}Xi]߀�:[d;���E&quot;�#%c��0h	8h`����3����۷o���E�$��%l��7h��I;�ٕ:�R@���Lf�[���0�h��3�$�NDDt\Tt܆]&apos;%��$e�*k&gt;��}B�.��i���������s����2��t��e.�X&lt;TA�rޭ�0�CՉ��(�L�ʄ���i|�vW�˷�fw���V�L��\O�}�%.1�i�T&apos;*��q��_/jY�R^Q	�^���=�2�1=�%ld5i0�F��_�1�b�8c�Hȴ���}�s��ʎ���&quot;��0�����9��P1�4;�_�̕�8�YT���������X#ީ�����4��=w���]u\}6E�vן�VX��|���P6q�D��������@Т�S��COek�-</a:t></a:r><a:endParaRPr lang="en-US" sz="1800" dirty="0"/></a:p><a:p><a:pPr indent="0" marL="0"><a:buNone/></a:pPr><a:r><a:rPr lang="en-US" sz="1800" dirty="0"><a:solidFill><a:srgbClr val="000000"/></a:solidFill></a:rPr><a:t>��p@�-����lQ0i��3��X�d�7:y�`z5�osg����&quot;���Xjj��$稘�k�o�칻o$����������������ۼď�g�X_�M�7�?D%f���6���0�	K�X�c��N��ޚ/z��+_�I8̹��&gt; ����r�&gt;��A~�Q*�e�G�����`�C�ԙ7D%��crjx�z��5N���m��f�gu��03��S����*$�����ky�����KL1�{��VD�</a:t></a:r><a:endParaRPr lang="en-US" sz="1800" dirty="0"/></a:p><a:p><a:pPr indent="0" marL="0"><a:buNone/></a:pPr><a:r><a:rPr lang="en-US" sz="1800" dirty="0"><a:solidFill><a:srgbClr val="000000"/></a:solidFill></a:rPr><a:t>��.������(�</a:t></a:r><a:endParaRPr lang="en-US" sz="1800" dirty="0"/></a:p><a:p><a:pPr indent="0" marL="0"><a:buNone/></a:pPr><a:r><a:rPr lang="en-US" sz="1800" dirty="0"><a:solidFill><a:srgbClr val="000000"/></a:solidFill></a:rPr><a:t>(M��AP� �˽�&amp;v��Ei��;g��pb��֝������޳g��={����P��9|�EJ���;Be-ʂ��gb�v8#���Wx�^�&apos;�G,Ch�C���!fv&gt;~�fn�SB�b@�&lt;y��/4�A,�IUvQT�(���9Dt����H,c����m� �����m��5�;��}�Ʀh(��K�݇���0&gt;I�Xv�D</a:t></a:r><a:endParaRPr lang="en-US" sz="1800" dirty="0"/></a:p><a:p><a:pPr indent="0" marL="0"><a:buNone/></a:pPr><a:r><a:rPr lang="en-US" sz="1800" dirty="0"><a:solidFill><a:srgbClr val="000000"/></a:solidFill></a:rPr><a:t>C,+����5��;O��Č�F�3���%1~�GK%��6׌��k�`=�h�$��41I���3iC�v!��sD,���	?�\N/�D��&gt;�!�n��</a:t></a:r><a:endParaRPr lang="en-US" sz="1800" dirty="0"/></a:p><a:p><a:pPr indent="0" marL="0"><a:buNone/></a:pPr><a:r><a:rPr lang="en-US" sz="1800" dirty="0"><a:solidFill><a:srgbClr val="000000"/></a:solidFill></a:rPr><a:t> �����b&gt;B b!;�	�E`�6�ιw&lt;*�����F,�e�%���544Vߨ��f����Ρ��Hɍ]lI����7���GOk!]ٜC!���</a:t></a:r><a:endParaRPr lang="en-US" sz="1800" dirty="0"/></a:p><a:p><a:pPr indent="0" marL="0"><a:buNone/></a:pPr><a:r><a:rPr lang="en-US" sz="1800" dirty="0"><a:solidFill><a:srgbClr val="000000"/></a:solidFill></a:rPr><a:t>z�P�Eť�Cb���s�CƮ�~$&gt;�����h��H-fv�y�P��Y:z��5�gF������ޒ�v����A�&apos;�F�V����k�&quot;�+`&apos;���O��͌m��%��fB��4(�����E�g斖�{�G�9ϔ�)���g�Ǿ��&apos;�p��m�f`&quot;m����%3�{�N�j���	�%kyBW�b7���hMqB~h���`;�B�x[��&quot;HbY	��!b!y�zMҦ��H�{�ŭ�D	����s�d��-���b�DcE c�C,���� ]��je�&lt;�Cagx^6;�O�%��y  �ᓮ�a�Ae@&apos;�K[��ћ���Ǌ�</a:t></a:r><a:endParaRPr lang="en-US" sz="1800" dirty="0"/></a:p><a:p><a:pPr indent="0" marL="0"><a:buNone/></a:pPr><a:r><a:rPr lang="en-US" sz="1800" dirty="0"><a:solidFill><a:srgbClr val="000000"/></a:solidFill></a:rPr><a:t>L:Ǵ����`J`}5t���X��</a:t></a:r><a:endParaRPr lang="en-US" sz="1800" dirty="0"/></a:p><a:p><a:pPr indent="0" marL="0"><a:buNone/></a:pPr><a:r><a:rPr lang="en-US" sz="1800" dirty="0"><a:solidFill><a:srgbClr val="000000"/></a:solidFill></a:rPr><a:t>��G���E|z;M�^{����.`��}�	����9Q��[3�A���dˍ��H|,�ר�����[��%1g4-���A,�[�K�ݸ�W��l��};5JD��ƴ�\bQf;(��t=L��ݻ��Y3T��N��5�:L��y�~� Z��D��%�on���;L�����BN��&gt;Ȉ���ݏ�2·E:�Hv�E�Ч����3Y��9���}�VDB6$!�*��wt</a:t></a:r><a:endParaRPr lang="en-US" sz="1800" dirty="0"/></a:p><a:p><a:pPr indent="0" marL="0"><a:buNone/></a:pPr><a:r><a:rPr lang="en-US" sz="1800" dirty="0"><a:solidFill><a:srgbClr val="000000"/></a:solidFill></a:rPr><a:t>����I�وe���&amp;? ��,έ��0�%%0x)}&quot;N����Xf-����K�֓�&lt;�������?]H��-�yG,��r��8���Mñ��!2�L�	���?��;�#�3ݭi=����N�{b��5�l����� ��v&lt;�sj=Y�v/3����d�1k�0�9&quot;�ؔ��ƭ$.\Rr�������w\}�ԭ��&quot;�֞���u=�U��_[= �P</a:t></a:r><a:endParaRPr lang="en-US" sz="1800" dirty="0"/></a:p><a:p><a:pPr indent="0" marL="0"><a:buNone/></a:pPr><a:r><a:rPr lang="en-US" sz="1800" dirty="0"><a:solidFill><a:srgbClr val="000000"/></a:solidFill></a:rPr><a:t>s��H�&quot;�X�</a:t></a:r><a:endParaRPr lang="en-US" sz="1800" dirty="0"/></a:p><a:p><a:pPr indent="0" marL="0"><a:buNone/></a:pPr><a:r><a:rPr lang="en-US" sz="1800" dirty="0"><a:solidFill><a:srgbClr val="000000"/></a:solidFill></a:rPr><a:t>K�R����XH0Ujn�R�gB��T��^JDl������+LJ�\��Ŏc!F.4�i̶�BX������3T���*���9�ǔ�}7D��AJ�e���Be�%�F\�S}ֲ͇#�٥՛߾U���h�� �A1ٜ\n���Q߭�����kߩz&apos;Ӛ���</a:t></a:r><a:endParaRPr lang="en-US" sz="1800" dirty="0"/></a:p><a:p><a:pPr indent="0" marL="0"><a:buNone/></a:pPr><a:r><a:rPr lang="en-US" sz="1800" dirty="0"><a:solidFill><a:srgbClr val="000000"/></a:solidFill></a:rPr><a:t>*����Sk�X�?0b�VH9`�P}*��GA,�?b��� -��f/���&amp;�|�&gt;e���Y��&amp;�h�e����&gt;x����M�����ƭ��������Ls�a	�sĬz�H��ZY�k�X=|�쥋�	��!,��0��^|���$����0$-r�6,.k��+�B�iz~�I�_v�4^byO��]N�-Ҳծ�Z�`�&quot;�O��X�o�p�s8VN&gt;&quot;v��,Z��\�\�MD�]�ٽ�9���4���?�^QQ�~(����?���d�&apos;!�,���� ���R�e�</a:t></a:r><a:endParaRPr lang="en-US" sz="1800" dirty="0"/></a:p><a:p><a:pPr indent="0" marL="0"><a:buNone/></a:pPr><a:r><a:rPr lang="en-US" sz="1800" dirty="0"><a:solidFill><a:srgbClr val="000000"/></a:solidFill></a:rPr><a:t>&gt;O ;l��w&quot;#{a�.��v�� µ��F�Z0&amp;*�X&amp;*Xfs��J��Q���!0� ���A�F)��|hl&amp;���]��۩]�����X�}0�tqgytr�i$�Q:��� $|�C�*p�{15&amp;t���y��00��Sv��	PU�v�by�H�A�r���М����&lt;�4����� �wD�� t8�,޺�{��e��	�v�a-�}l[�|3&gt;���3��?;Ē�S�h�f�P��&amp;j���3��|z��?^�	��e�</a:t></a:r><a:endParaRPr lang="en-US" sz="1800" dirty="0"/></a:p><a:p><a:pPr indent="0" marL="0"><a:buNone/></a:pPr><a:r><a:rPr lang="en-US" sz="1800" dirty="0"><a:solidFill><a:srgbClr val="000000"/></a:solidFill></a:rPr><a:t>����q��F,�F^�	�l�qa���9�%�EB�566ݺs�����������qC瘀 ����&amp;���BF#�W�T��`iC��������dez!���暮��L���r�nf~%��Ŗ��.彧5��������%?R��� �Z�-���w ��p�K�]����/V_���)��~4VZ��8�u�k����;�9��/J��]�fS�����!I6N��c]�&gt;AK`�-D��ջ��3s�y�%�t	�#J��ьH��*�8��?��\�N8���M&lt;�� O��0��͠�żC�#o��iK7Am%e���)�YJ%.�D�����Q຅Z��Yb&amp;U��������̙&amp;�Xv�E�&gt;�����ضK4H������T�6|�)~�.It+J�A��E0�l�D^1]b:L��V&amp;�5�)���!�������$3�1�2���TVFV�q|�3UWW�h������A����b�}�=-A,�t�擧ϹŅE%���6\���&quot;Ⱦ#1�~Bz~�&amp;(�I�RQ3q�J������&amp;0]w�M�cʨ�jY��P0p�c�!�R 	(���3Os��f�����Z�9?b���a�&gt;����s�q�M]��ړ�֯Z��S5�9r�9���C��B����n�WJFN�`�.��s�����&quot;N҆P%��(,r(h�R+ �̜�����.L����}`�1y��&gt;x��nD��.v�@�Co&gt;y�(�������؆X��;�ɿ!Ŧ�/Xe�X|�U�	�t6x�q�y���N��.^���5DƸe���e�UO���mb�*B</a:t></a:r><a:endParaRPr lang="en-US" sz="1800" dirty="0"/></a:p><a:p><a:pPr indent="0" marL="0"><a:buNone/></a:pPr><a:r><a:rPr lang="en-US" sz="1800" dirty="0"><a:solidFill><a:srgbClr val="000000"/></a:solidFill></a:rPr><a:t>���X �{M�=�&lt;�s��r�mӭ&gt;�̃0tlo�+�V/��=E��@�8��5��_iǓV��yV�zF�Z�����&apos;�X��7BHb!�=~�RX��u�&amp;[�i��kj��K��l�vMb���H鰚p���I��6`l7HK &apos;�t�iX��&quot;X����� c	b�̩������&quot; &quot;^^�Np�~:����v�a@Y����A��TK_��bGtBjVn�n��Yj�����rS�U�ҁX��6�)Ra�#��M��Y�v&quot;6�q��1���E���qr�ӖPX��\��g����Gd�������&gt;a%^�s�q`݊�x.`���O�l����?�҅SC2�VV۞���h���|���r����ȑ�Ge��|��ի��+�r���k�@�(,.�@@�Op�x2���7��ꏞH��&apos;K_���&quot;�Ʀ��\[v&amp;�&apos;���r�r޾}�����e���jf��b����XJ/T��qZ_y/���+g���J��UWG��-v?��o�����ƪ��8�D5�x�f�+�&quot;���bupL�_H�Ǳ8a��3٥��&lt;��h�(��}���j����� �&amp;�-^��ܼ��eS�l��W�v�8��L��Wj�a��&amp;#��&gt;Sz�����W��I)��{��W����s����V���?TƄ1(kju��^��!+7/*��f���u��f�3�c��j2�������ds�Ϥf�io��.p�&quot;�z�����g�3�D,�k�z (�S���=����6$�����ƭ�����`XJF���l{�#R��f�c^��]�e2z�&lt;CK	&lt;(��9j��Þ#��@,&gt;��!}j�</a:t></a:r><a:endParaRPr lang="en-US" sz="1800" dirty="0"/></a:p><a:p><a:pPr indent="0" marL="0"><a:buNone/></a:pPr><a:r><a:rPr lang="en-US" sz="1800" dirty="0"><a:solidFill><a:srgbClr val="000000"/></a:solidFill></a:rPr><a:t>4����yf�Tu�?�Cb�M���EԾ�`d��� Q]̮x2r��oHbײ���</a:t></a:r><a:endParaRPr lang="en-US" sz="1800" dirty="0"/></a:p><a:p><a:pPr indent="0" marL="0"><a:buNone/></a:pPr><a:r><a:rPr lang="en-US" sz="1800" dirty="0"><a:solidFill><a:srgbClr val="000000"/></a:solidFill></a:rPr><a:t>�R4pf罄	�{&amp;f��wT��##��/^�La�</a:t></a:r><a:endParaRPr lang="en-US" sz="1800" dirty="0"/></a:p><a:p><a:pPr indent="0" marL="0"><a:buNone/></a:pPr><a:r><a:rPr lang="en-US" sz="1800" dirty="0"><a:solidFill><a:srgbClr val="000000"/></a:solidFill></a:rPr><a:t>1�%9���5���X��c�̢[��x�����B�!��������z�&lt;����&amp;���[�+ZxuH�b�?f�Sy��|��]~Q��| |��1[htv�~�ɮK+��A,��s�AGdc.:9�n_0��9&quot;B�Wne�!&gt;k���SCS�C\c�47���X$��T���Qq�N~DL�f߳���Q=�mͶ�������Y��</a:t></a:r><a:endParaRPr lang="en-US" sz="1800" dirty="0"/></a:p><a:p><a:pPr indent="0" marL="0"><a:buNone/></a:pPr><a:r><a:rPr lang="en-US" sz="1800" dirty="0"><a:solidFill><a:srgbClr val="000000"/></a:solidFill></a:rPr><a:t>z�P^�f�wf�(VX�8r2&gt;��&apos;Xk��L��7&quot;m�6A~���3[�cQ	����1ɫ�z�]d�%�#��&quot;�%�[`�֮v�w���*۝�xWNx����5�]��F�7&lt;�p��qr@DVN&gt;GBb���fڹ����ױ+h�&quot;�������ܸ�p��z�r.O��ӳ�s/�WXTZ�5��O�Ծzs8���[�_��E���J\3#�_��󰪭[��$m�����aG�t����N</a:t></a:r><a:endParaRPr lang="en-US" sz="1800" dirty="0"/></a:p><a:p><a:pPr indent="0" marL="0"><a:buNone/></a:pPr><a:r><a:rPr lang="en-US" sz="1800" dirty="0"><a:solidFill><a:srgbClr val="000000"/></a:solidFill></a:rPr><a:t>8�k�����GF,��4���V�������3���,��6�|���PC0W���n��o���Uv}(�ǒ�AP0�`˞�.�����ع%�о�tjً螾�&apos;.�beǗN_����0�D�Z&apos;�oR����_�2��W0b��ud�U�g����!��f���!�M��A�;{E�	��D,%竰|��=Dګ���[�����E,�z�(v�I()�E:��.V�S	�����ծx�?����6Fn�G�-!���|��U ���\�}��M���7��dm���$#%�Hdb���-�G���-ujo⪩��t��\&lt;�p�pH̱иC��h�	!Q����5�q��n=`�V�</a:t></a:r><a:endParaRPr lang="en-US" sz="1800" dirty="0"/></a:p><a:p><a:pPr indent="0" marL="0"><a:buNone/></a:pPr><a:r><a:rPr lang="en-US" sz="1800" dirty="0"><a:solidFill><a:srgbClr val="000000"/></a:solidFill></a:rPr><a:t>���Ƭ�ξ�b� �z�_��DK�4r���*F����E��J</a:t></a:r><a:endParaRPr lang="en-US" sz="1800" dirty="0"/></a:p><a:p><a:pPr indent="0" marL="0"><a:buNone/></a:pPr><a:r><a:rPr lang="en-US" sz="1800" dirty="0"><a:solidFill><a:srgbClr val="000000"/></a:solidFill></a:rPr><a:t>�&lt;�G ;���9��x���j�󐼮���T±~�#RpOK���&gt;����σ�ϡ��C�����P87�07����ݮ�A|��!��u{Gc(��&lt;Z�@PWщ:/U�&quot;c��z�fv�&lt;yÄ���vDXKZ���}����%,&gt;kʒ�b=�9b��k|��x�##(�����R:w����;Oտ�Q�c[�5�kz�dZم���o��7/^���^�b��-��~�����x���vMo�N8</a:t></a:r><a:endParaRPr lang="en-US" sz="1800" dirty="0"/></a:p><a:p><a:pPr indent="0" marL="0"><a:buNone/></a:pPr><a:r><a:rPr lang="en-US" sz="1800" dirty="0"><a:solidFill><a:srgbClr val="000000"/></a:solidFill></a:rPr><a:t>�?1����U��]����^�:�2Xڸ�ё��w���O� L~�{�2��Ǽ�&gt;�&lt;_h���g��`.0�����0}t�R}W�h��8�-M7v��n��-��D,Xс�ҿ�ʖ��0��9���X8�Q�6Y�de���lq6CSr�z��� ��8r�D�X&gt;���QQI���h���:n���,��j�aqm�N��.�r��c[ּ�e�2D% ��m�����&apos;��!����Z�嫷OT���H���@�ޓ���#Y9� �ds�O�&amp;�$ץ�RJ���?����=�%���Z�����O��e�R���u�Ӈ�Q��WKv���pM]5!5Y�Q1��� �(�C	�霼��s��t.#�&gt;:b9ƊM l�\���Iǔ��$	4 u�d����IJV�o�N��f���3j�]k_�aK��&quot;���7�&lt;�u����	���&lt;��a;�:?�l�a/:|�i�zPt:Ot�:��l�� �PԊ�����&gt;��Ͻ&amp;ie�Wv�;�)����D���|8��+u��P���۰{��o���WՈ���n��k����O�jZ���{&amp;�|k��@D�Iڭr(H��|W~Y�9�����1ː�o���K�D,���Q��l�����F,g~���w�iz�Y�Y����X8�����q�����&amp;:K��&gt;557�ܾ�����-;���oϟ��U�(H��b}1	U�h�-v�S�2�\խ5��%�N��4r����WX6���K�L�+��X�\`F&lt;���RVV��)((,1��AE�	�LT(}����&lt;TP�L�V����x*�M���t�M$������]�X��LjV~Aq~Qٍ��B^,�����T	���zHKĲ���_�y6=x�\�̕*8K����q�����q��T]v&quot;M0��{�k��5��x��PE�X�x�_�ZH��K7���5O%D!��=����`!@ݍDb��ּ�e����u�X3���`b�*��Ss�[�F�=}���*W������r�v�^pQ�r�!��� �����l|]�p&amp;��Id�NӍLks���舛LT\w,2U�k3��MPXǏX�DEat�潕���K�	��l�����</a:t></a:r><a:endParaRPr lang="en-US" sz="1800" dirty="0"/></a:p><a:p><a:pPr indent="0" marL="0"><a:buNone/></a:pPr><a:r><a:rPr lang="en-US" sz="1800" dirty="0"><a:solidFill><a:srgbClr val="000000"/></a:solidFill></a:rPr><a:t>�P�Dn����J�����v��;�9���Q�U�8T]� 0ִ�� ��v����X��&lt;C��-{�V�_@,�����kyˆG1]��T����+����Up^�Й�����[��%��ƚ�mG h�:���10��������Y���܂�aq*F��E)4f�eѹk�&amp;8�Qdb.�D����.7�)�f�m��Ԓ�����g�(+$*q��Va��\��3f�$ܾ��v&lt;��������+lN&apos;gd��q�W�3e�0�N��z���l0��b�6�!�&gt;�:=�����ЛD�Ipytr�T��^��3XƸ]���J��-�ĳh�T��&gt;�tL~6��䜿jk�����.ߘϏX��n.��*���=+�	�&apos;�7SJ �_�6ؼ��H��\�� ��*a#�0�&apos;�8�՚�	3T7��.��r˞���5��#�3�:}�2k1�b��Z��}t�J�$c,z�;E5wZ:»0E�S��S�R��1�PF�� K�%�.�\�UP	x����»��n�g#�c�,��^B�*�X�\��?���Z&quot;���&lt;��Q�w��!�ų�m�+�,�i�^��@p������GӖ���WK:����</a:t></a:r><a:endParaRPr lang="en-US" sz="1800" dirty="0"/></a:p><a:p><a:pPr indent="0" marL="0"><a:buNone/></a:pPr><a:r><a:rPr lang="en-US" sz="1800" dirty="0"><a:solidFill><a:srgbClr val="000000"/></a:solidFill></a:rPr><a:t>#�O;K���Gؗ�wg�2�G��X�&amp;b?zZkh�խ�&apos;��V(:jHB�^�������W���=F�:�oNX��iK7��g3UVk_��9s*�!��Xj��</a:t></a:r><a:endParaRPr lang="en-US" sz="1800" dirty="0"/></a:p><a:p><a:pPr indent="0" marL="0"><a:buNone/></a:pPr><a:r><a:rPr lang="en-US" sz="1800" dirty="0"><a:solidFill><a:srgbClr val="000000"/></a:solidFill></a:rPr><a:t>�  \g] L��+h���b�+D7�h��d�_F)t��~</a:t></a:r><a:endParaRPr lang="en-US" sz="1800" dirty="0"/></a:p><a:p><a:pPr indent="0" marL="0"><a:buNone/></a:pPr><a:r><a:rPr lang="en-US" sz="1800" dirty="0"><a:solidFill><a:srgbClr val="000000"/></a:solidFill></a:rPr><a:t>0c��f�Y��&gt;��qB��/X}��Y��ږDy��SI9��kUuu]���o����au(쌒�3���f��k���aqY���j�&lt;����,�ӝ��/\��_v�xT�t�M�Y��k��B-{�@��������6&amp;.5�X0�Llm}C����_ǭ`yK��asM��s3��.TA��a3���Ѳڇ��-$�4v�����������lP5!�a{��ε�w��x�PJ�=�}�2v�&quot;&gt;�h���u���������ѷ4n���Vla܆� H��ީ��H�&lt;8���^C</a:t></a:r><a:endParaRPr lang="en-US" sz="1800" dirty="0"/></a:p><a:p><a:pPr indent="0" marL="0"><a:buNone/></a:pPr><a:r><a:rPr lang="en-US" sz="1800" dirty="0"><a:solidFill><a:srgbClr val="000000"/></a:solidFill></a:rPr><a:t>�!Ɏ�!N_������-jt��}0��k&amp;)�4���vN�N?Uӝ�}`��N���W��,5����2�Q�7o?�;</a:t></a:r><a:endParaRPr lang="en-US" sz="1800" dirty="0"/></a:p><a:p><a:pPr indent="0" marL="0"><a:buNone/></a:pPr><a:r><a:rPr lang="en-US" sz="1800" dirty="0"><a:solidFill><a:srgbClr val="000000"/></a:solidFill></a:rPr><a:t>�}K��.����e��%O��}��Mu�5z�A���������-id�� �k�N����Q�oh��y�O�c]*�$n�i���	)&lt;ʰ��}�i�/x��Q[ ]�,�v�n[y����{�\�ֽi@7.]���U</a:t></a:r><a:endParaRPr lang="en-US" sz="1800" dirty="0"/></a:p><a:p><a:pPr indent="0" marL="0"><a:buNone/></a:pPr><a:r><a:rPr lang="en-US" sz="1800" dirty="0"><a:solidFill><a:srgbClr val="000000"/></a:solidFill></a:rPr><a:t>.��|3;�n��r�L���q�E�Js��+؃8�y��;1�読[��c��4=,&lt;���Xp��4���Z.axXj����X�@R�	3f���^��	&gt;=Aaqߵ ��:��������{&lt;���}�8�;�X0;�õdvJ���c�s �ƢTYL�^F&gt;=;5�j_�6;�$��:#�2*)w�\�� N����(��������8���1v4��븕q��!0��%� R��0&amp;��N���Vn�9~��5�PV۾%�%�wӳ��ϝ��WP���9�d�@bZx�M����wk��b��&lt;�I�����3�i�Cg\�R!)���P���eY��X�TB�uk����6n�++kA,%�en&gt;���Ѳ�_QA���G�ź�C���$�=p;n�;Yy��wW�(�J��i�?l0u�o	Ϣ&amp;9��M��Z���_P�^]�|����������eP�t����?C�]B:.q�bK�6T�.�(,m�U5�	��{MҦN�����	&quot;��A��fw� ,�Z�6�_T4t&amp;&apos;&amp;س �&lt;f�Ȋ��t7z�l��gv@�vN�?�\=��mض������ҴtӶrW6r�;M�]��JP+��Ѳr������d��z�=Y��OBw�j�;x�qQ`x�L���F���rk����l��{8��4(���󸏲�.�М���1Z���jx_�b�2�^�:�!8Sm�+ �9��w��x5\ލe�a��4 ��Ѻ�&lt;���*zH0Xz�*;64&quot;�|����� tX����x���T��w�T��?��3S2܎��D~?,&lt;̀Nb�ب���(����|C����������jٍ^d�ct�����=&apos;��$��:j�ٍGd�W�P:�o�=�n�38e���dm�IB\m�S��4���2d`-�+��]j��@W���Ȑ�nhOEg��#&apos;�򟪫���?&lt;���hb&apos;�&amp;�2p&gt;��1U~�#���W�d�de+;��w��0��F۱��T&lt;0	�����bz�I\E��n���Ϭ�i��ׂ�&apos;�稾f7z�Up��{��:����d�v�~�o��Ctacc��E?�Tg�?ى�O����m�C�,�-�y�A&apos;�SdF�t�����dq^\B�?y</a:t></a:r><a:endParaRPr lang="en-US" sz="1800" dirty="0"/></a:p><a:p><a:pPr indent="0" marL="0"><a:buNone/></a:pPr><a:r><a:rPr lang="en-US" sz="1800" dirty="0"><a:solidFill><a:srgbClr val="000000"/></a:solidFill></a:rPr><a:t>���+�cZ5�]�O�#.6� S�uj�x`��,x�`��$8v��I��z�*=�h�	�)�ƀ�$.�4��Nص-t�\ʹ�\={:�&gt;�GXvn�KK�b�/,�85�������ZX2tZ~ʅ�{b��&lt;J�C��X��_ �X�@���ɰ�؁�!&amp;0{���sM�7�&apos;�d&gt;����p�k�B0�`~��B�=tX�5�} ��:��Y��������t�&gt;�1&lt;�</a:t></a:r><a:endParaRPr lang="en-US" sz="1800" dirty="0"/></a:p><a:p><a:pPr indent="0" marL="0"><a:buNone/></a:pPr><a:r><a:rPr lang="en-US" sz="1800" dirty="0"><a:solidFill><a:srgbClr val="000000"/></a:solidFill></a:rPr><a:t>���n���P�&lt;����3��l�֚3��-T]�&gt;���_�l~t s_�s�yX\�3ֶWPt:�ۿ�Kr �	vک&apos;��}�}3����畟��A܁���I�k2Z�9��1�,�&gt;��r쎱G�ʝ��,f��X��ڇ[@��Y@�d�&apos;ߴV�f�A�H����KMv�3��Ѵ�W��d��� !`��?΁��o�?|�J</a:t></a:r><a:endParaRPr lang="en-US" sz="1800" dirty="0"/></a:p><a:p><a:pPr indent="0" marL="0"><a:buNone/></a:pPr><a:r><a:rPr lang="en-US" sz="1800" dirty="0"><a:solidFill><a:srgbClr val="000000"/></a:solidFill></a:rPr><a:t>�F1R�$��ab:��1�a�#��×��&apos;�)�}���Jf���#��9�d��ͦ��N�ÓxCD�� ����</a:t></a:r><a:endParaRPr lang="en-US" sz="1800" dirty="0"/></a:p><a:p><a:pPr indent="0" marL="0"><a:buNone/></a:pPr><a:r><a:rPr lang="en-US" sz="1800" dirty="0"><a:solidFill><a:srgbClr val="000000"/></a:solidFill></a:rPr><a:t>8G�b���ma���,)���3��؊�</a:t></a:r><a:endParaRPr lang="en-US" sz="1800" dirty="0"/></a:p><a:p><a:pPr indent="0" marL="0"><a:buNone/></a:pPr><a:r><a:rPr lang="en-US" sz="1800" dirty="0"><a:solidFill><a:srgbClr val="000000"/></a:solidFill></a:rPr><a:t>|�0�䆢�P8ڔ%Rr�?����ݾ�mq;�ݓzAp � �n�V�UPI���P+�/�6Y�L��Ŗ���o߾��{�SV��I�E)^E�����}�$���B</a:t></a:r><a:endParaRPr lang="en-US" sz="1800" dirty="0"/></a:p><a:p><a:pPr indent="0" marL="0"><a:buNone/></a:pPr><a:r><a:rPr lang="en-US" sz="1800" dirty="0"><a:solidFill><a:srgbClr val="000000"/></a:solidFill></a:rPr><a:t>;�X�J//[�Jcr1f��,�d.p����we���n��2-�W�RV��b|��G^�q؉r��l(*F7�n�E�&lt;d{ch�v	䛣gX���&gt;�xQ{��l&quot;���q�{l�3(e�%L`4&gt;���&gt;��i�</a:t></a:r><a:endParaRPr lang="en-US" sz="1800" dirty="0"/></a:p><a:p><a:pPr indent="0" marL="0"><a:buNone/></a:pPr><a:r><a:rPr lang="en-US" sz="1800" dirty="0"><a:solidFill><a:srgbClr val="000000"/></a:solidFill></a:rPr><a:t>�	�!0��zM�` �f�z����-h���e�Lj�$�e���Ʉ&quot;�6��\\R� ��h9��l�B�LH��� PX�?��p/,e��z�0����R}�����ohl�̷w$mD����#Ԧ-Y��/��p�/_�j��Y��A��&lt;&apos;&quot;*���0����/Y*l���Kh�_47�=y�W��:�-�Ap����\��&apos;Ng��T���k�n�g��,Z�r��1���t��T�tJ&quot;Q�NNH):��g�!�?���l7hᕻ�X�[XF��/4��eH�</a:t></a:r><a:endParaRPr lang="en-US" sz="1800" dirty="0"/></a:p><a:p><a:pPr indent="0" marL="0"><a:buNone/></a:pPr><a:r><a:rPr lang="en-US" sz="1800" dirty="0"><a:solidFill><a:srgbClr val="000000"/></a:solidFill></a:rPr><a:t>]`������k���� �X��&lt;�S�*�Bn͝�`?���_/�Dh�	J�D�v0�=.eb ����.p���0�E�~�$Q0p��uQ�����՛�]�a�	+���Q�4 ��?z��1N�E ���4��#s��u6zP�T$7�����sK.AךG�ܭ�؈��⊖�&gt;��&quot;�ݱ�E�&lt;�X*.ݘ���k�Z���e��a��O_�-[�ةy����?�k������M��;���E�9T�Г�:�w�&gt;a%���v�����N_��+0������ވ�{]���kؤ�?���	����/�_��W ��+�ZĲn�wߩ:d�&quot;����!1�vm���V$&apos;Y�B���^&lt;Ͻ}�1�ɀ��A۾�{S���p��]�D�Z��r�=Y���������-(.�u�� t�1E4�*e|,�K������?��$�h�^s�?q���A��Ro��B��]~Q����/��1A���&quot;���ۙ�������;(a�2k �H� b��+��XD;.�	��\(����i�Ɵ̧,�2�=p  �Sr�bE&gt;��������������Ќ�9���50M��@�X�t����|,����|;@�+&gt;��/����a�XXS)b�Z},B�c� ��&quot;tݫ�T��_��O|,p�@�9�[�X�+��XD�KBX�cQ���D��&quot;&apos;�����5fv&gt;���B�݀�7�&lt;*W��Xz�;;��X��ޱ��c!T��MDB���ˏ.&apos;�݉���E�ē�w���&amp;����O���4���qjhh|��Q���\:�|DL2@����^W}-������%��7t��y�+���8W~��SϪ{� +u�\�iK7A�ٺ�0��&apos;�X4&quot;c����؂D�6d#����=���/�c��i�j�s�*{ �p�������=t�ζA�F�i���P!�R��tֻ�;�������/�r��񓧍� �����J����숄��sD4|!*)73�`��7?�S�!��b�����d.ϖ� Z2�+�F�l�[��IQ��l�)mW5۩�y��g0	�3��%Ts�a*���K���eN�:�	s6�=���F�%0���a�O��@���D��Mշ�9n�f\jA:�&quot;���\`xa0&amp;�bLTչ�7��y.�u8n���5��,�_x|��N%s���gC��Ív�_��%�;qF?��M�&amp;��|XG/&quot;�䢡{�k�0��[�eїD%q�</a:t></a:r><a:endParaRPr lang="en-US" sz="1800" dirty="0"/></a:p><a:p><a:pPr indent="0" marL="0"><a:buNone/></a:pPr><a:r><a:rPr lang="en-US" sz="1800" dirty="0"><a:solidFill><a:srgbClr val="000000"/></a:solidFill></a:rPr><a:t>*��:P1��CQ�L�-�u��+���D�_��u`5`!`f����1)�b�,���`5</a:t></a:r><a:endParaRPr lang="en-US" sz="1800" dirty="0"/></a:p><a:p><a:pPr indent="0" marL="0"><a:buNone/></a:pPr><a:r><a:rPr lang="en-US" sz="1800" dirty="0"><a:solidFill><a:srgbClr val="000000"/></a:solidFill></a:rPr><a:t>���g�uy�Bb3;�Uhlf���uB)�eK/Ta.v���_�~���[-1v��ڰ�x2pN���D���W�U�Vp�</a:t></a:r><a:endParaRPr lang="en-US" sz="1800" dirty="0"/></a:p><a:p><a:pPr indent="0" marL="0"><a:buNone/></a:pPr><a:r><a:rPr lang="en-US" sz="1800" dirty="0"><a:solidFill><a:srgbClr val="000000"/></a:solidFill></a:rPr><a:t>����l=��m��Ҫ��V��</a:t></a:r><a:endParaRPr lang="en-US" sz="1800" dirty="0"/></a:p><a:p><a:pPr indent="0" marL="0"><a:buNone/></a:pPr><a:r><a:rPr lang="en-US" sz="1800" dirty="0"><a:solidFill><a:srgbClr val="000000"/></a:solidFill></a:rPr><a:t>q� x�n��&lt;���P���g����\�O��n�{|�潹�[~��D��&lt;J}�W����Ǝ$o&apos;�����l�v���?  d�E,s(����Gc� �!�� 	�3���|W��Zt`�&quot;;^x���j�f��ܼn�WtB*&apos;���������F�_	\� ��&gt;��ɓ�S�AZJnYF~%�L�ݟN�E������_�w.��%��;{��&gt;䟔	�~����y���v��Oj4ыW�aA)��)eˢ4n��r���I�ӡ���{���������ŜNn�ȼ���=Fk�2������0�d-�����(����zYW/L@AY�͟�o��Y��S*�2S��Ĵ-��dWh��6K6� -3W���kz� `�]�f��m��t�&lt;p/̫� ,��~x��z?�z�%�CU�����Xje��s2�liY9&apos;��[P|����O$ٛ%$!	IHB��	@�����e� 	�9yY�y	g2 �zO�&amp;��&apos;r��&gt;��1rkL�z��e��8O��{3�d&gt;���0C�HH����)Jkو%;7?7���3`���a�߾�=�+;���ol��|�`ؙ������O����^$Q����i�v�=~�#���R*�����f��PB���$$�O����_�~�������DsgR�N%�D�op��׵�7M��^t�%�������0��V�1�h���&quot;K&apos;��䜢������#gI2J�n���%�o�}78S��p�s��xtw���K�?96C���.&lt;�Kg���f=b�ـ���[AwU���!�J��M�Y����j�d�v�HHlLbjJz6޺���ZU��GO޼�~ !	IHB����Y����}y��ë׫��](*.���%�A�;�;�k��0v��/c4H)&amp;��}�D�R��&apos;(���ݶr�^ ������Ң��s+�_��}�19-�������)�&lt;N�b����Ĵ1����1�y ���&lt;3��?�1&quot;u���@@��O� ��+�qK.�&lt;��</a:t></a:r><a:endParaRPr lang="en-US" sz="1800" dirty="0"/></a:p><a:p><a:pPr indent="0" marL="0"><a:buNone/></a:pPr><a:r><a:rPr lang="en-US" sz="1800" dirty="0"><a:solidFill><a:srgbClr val="000000"/></a:solidFill></a:rPr><a:t>L��}b��a-�}�t��]l�ku�`!��cJT� �IZ�-�9Z��߱?  &lt;�LJf&apos;���������=�{�Z�U$$!	IHB�,�������W�� n).� t�N���F�;�9��b�,����K KP��� 	�Ӭ��sm��~ك:;Z�b������Ŷ��n�NE$�p�/n�4p�$CR5q�&gt;��e�����=J��OƧ����3]Y� �Ф�����c=�����X�g�2�Su�W���9G&lt;�F)�dש�h�ޓ���h�հ�߰w������naIiYqiyI�9`�k׫=�D2���ޝUY�qۋ2gl{e��V��L3nѤo,���\�&quot;4�t����J�0\LE��z7�p�r/ ;�	���&gt;O�3i3�h����3̝�ù���y��?  �������+�Tf�8�F���j0Y$�ht����K�����G���+�$&lt;6f�D���#�:E�Ey&amp;T�Cٜ�*y[�GI~��ߑ{A3{I�ִ̂&quot;��M;�:�WR</a:t></a:r><a:endParaRPr lang="en-US" sz="1800" dirty="0"/></a:p><a:p><a:pPr indent="0" marL="0"><a:buNone/></a:pPr><a:r><a:rPr lang="en-US" sz="1800" dirty="0"><a:solidFill><a:srgbClr val="000000"/></a:solidFill></a:rPr><a:t>���̐!j5�[����EJt���acf�J;gT�&apos;S?X�b���&apos;r�zS�I�oU��� �jCS�߼  ��`0�������V�kn��`.��](���k$f�&lt;����������%��ՋS�</a:t></a:r><a:endParaRPr lang="en-US" sz="1800" dirty="0"/></a:p><a:p><a:pPr indent="0" marL="0"><a:buNone/></a:pPr><a:r><a:rPr lang="en-US" sz="1800" dirty="0"><a:solidFill><a:srgbClr val="000000"/></a:solidFill></a:rPr><a:t>_���U�ŭt�6�B�Z�R�c	]�&lt;2&quot;��E��z��y�[RJzd���_=���]ec�!a3GL�?i�����N�v���Grda���/�:%i�F��}�[対������� �}G�K ���li�~�����{����,6��XP�=�Wp��9�</a:t></a:r><a:endParaRPr lang="en-US" sz="1800" dirty="0"/></a:p><a:p><a:pPr indent="0" marL="0"><a:buNone/></a:pPr><a:r><a:rPr lang="en-US" sz="1800" dirty="0"><a:solidFill><a:srgbClr val="000000"/></a:solidFill></a:rPr><a:t>i{�S2�&apos;�̌O�X��(6i�҄�&gt;�rʼ5�V&gt;7q�3㣟��|�x�o��f�����������6c�z���ꉱsGL�/����S�����)sc&apos;ύ�����5I1q;SmM��9�Xz�C��=�w:7_��h6���K���*_]}��ή.��: �A ��otw����74��k+�T��]�h ����؝.��f���ӹ|M���cR2�m�}Db�ꍩ��SV&apos;��nL[���bs��E�m��N��8�+�+ա�+�[.�d����_�OBr�̰mW֏���N��9�\��j7[�V���p9��O���ry��W*��յ�M�T�{�Z1  &lt;8$�4����7����\%�6gI�Ԯ�%A�bsZ��f�9lv�@sH�1[l_|�}��ԗ��I�^)I&amp;1��N9%����.�L�:B��J)+���ꫮoh�����G�p  �;</a:t></a:r><a:endParaRPr lang="en-US" sz="1800" dirty="0"/></a:p><a:p><a:pPr indent="0" marL="0"><a:buNone/></a:pPr><a:r><a:rPr lang="en-US" sz="1800" dirty="0"><a:solidFill><a:srgbClr val="000000"/></a:solidFill></a:rPr><a:t>��ڥ��k�|Ւ&apos;��.��YR*?�.��آ5�r�</a:t></a:r><a:endParaRPr lang="en-US" sz="1800" dirty="0"/></a:p><a:p><a:pPr indent="0" marL="0"><a:buNone/></a:pPr><a:r><a:rPr lang="en-US" sz="1800" dirty="0"><a:solidFill><a:srgbClr val="000000"/></a:solidFill></a:rPr><a:t>��K~��y�</a:t></a:r><a:endParaRPr lang="en-US" sz="1800" dirty="0"/></a:p><a:p><a:pPr indent="0" marL="0"><a:buNone/></a:pPr><a:r><a:rPr lang="en-US" sz="1800" dirty="0"><a:solidFill><a:srgbClr val="000000"/></a:solidFill></a:rPr><a:t>�I� uov�F�՛���W�&gt;��v�ZCsKkGggO�?ߙ  p�`�?���f�ME��W�4�������$iD-X�i۾��E=����6v�����\(�i�����Q�S)g�&lt;�  �7�5�uf�C:�r1n˞W�}&gt;=���_h���[^A�|  0����_c�9u�VoZ�5}_V��b�[�o[{�`/   DBK]}����L�b��`�-%������4  �������iwy4��zSyEe�e��  �{Lg׍�*�z�v��  pW��=\�                                                                                                  �A�&apos;�Q��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14 0 obj</a:t></a:r><a:endParaRPr lang="en-US" sz="1800" dirty="0"/></a:p><a:p><a:pPr indent="0" marL="0"><a:buNone/></a:pPr><a:r><a:rPr lang="en-US" sz="1800" dirty="0"><a:solidFill><a:srgbClr val="000000"/></a:solidFill></a:rPr><a:t>&lt;&lt;/Type/Font/Subtype/Type0/BaseFont/ArialMT/Encoding/Identity-H/DescendantFonts 15 0 R/ToUnicode 766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15 0 obj</a:t></a:r><a:endParaRPr lang="en-US" sz="1800" dirty="0"/></a:p><a:p><a:pPr indent="0" marL="0"><a:buNone/></a:pPr><a:r><a:rPr lang="en-US" sz="1800" dirty="0"><a:solidFill><a:srgbClr val="000000"/></a:solidFill></a:rPr><a:t>[ 16 0 R] 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16 0 obj</a:t></a:r><a:endParaRPr lang="en-US" sz="1800" dirty="0"/></a:p><a:p><a:pPr indent="0" marL="0"><a:buNone/></a:pPr><a:r><a:rPr lang="en-US" sz="1800" dirty="0"><a:solidFill><a:srgbClr val="000000"/></a:solidFill></a:rPr><a:t>&lt;&lt;/BaseFont/ArialMT/Subtype/CIDFontType2/Type/Font/CIDToGIDMap/Identity/DW 1000/CIDSystemInfo 17 0 R/FontDescriptor 18 0 R/W 768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17 0 obj</a:t></a:r><a:endParaRPr lang="en-US" sz="1800" dirty="0"/></a:p><a:p><a:pPr indent="0" marL="0"><a:buNone/></a:pPr><a:r><a:rPr lang="en-US" sz="1800" dirty="0"><a:solidFill><a:srgbClr val="000000"/></a:solidFill></a:rPr><a:t>&lt;&lt;/Ordering(Identity) /Registry(Adobe) /Supplement 0&gt;&gt;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18 0 obj</a:t></a:r><a:endParaRPr lang="en-US" sz="1800" dirty="0"/></a:p><a:p><a:pPr indent="0" marL="0"><a:buNone/></a:pPr><a:r><a:rPr lang="en-US" sz="1800" dirty="0"><a:solidFill><a:srgbClr val="000000"/></a:solidFill></a:rPr><a:t>&lt;&lt;/Type/FontDescriptor/FontName/ArialMT/Flags 32/ItalicAngle 0/Ascent 905/Descent -210/CapHeight 728/AvgWidth 441/MaxWidth 2665/FontWeight 400/XHeight 250/Leading 33/StemV 44/FontBBox[ -665 -210 2000 728] /FontFile2 767 0 R&gt;&gt;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19 0 obj</a:t></a:r><a:endParaRPr lang="en-US" sz="1800" dirty="0"/></a:p><a:p><a:pPr indent="0" marL="0"><a:buNone/></a:pPr><a:r><a:rPr lang="en-US" sz="1800" dirty="0"><a:solidFill><a:srgbClr val="000000"/></a:solidFill></a:rPr><a:t>&lt;&lt;/Type/Page/Parent 2 0 R/Resources&lt;&lt;/ExtGState&lt;&lt;/GS5 5 0 R/GS9 9 0 R&gt;&gt;/XObject&lt;&lt;/Image13 13 0 R/Image21 21 0 R/Image22 22 0 R&gt;&gt;/Font&lt;&lt;/F1 7 0 R&gt;&gt;/ProcSet[/PDF/Text/ImageB/ImageC/ImageI] &gt;&gt;/MediaBox[ 0 0 1152 648] /Contents 20 0 R/Group&lt;&lt;/Type/Group/S/Transparency/CS/DeviceRGB&gt;&gt;/Tabs/S/StructParents 2&gt;&gt;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20 0 obj</a:t></a:r><a:endParaRPr lang="en-US" sz="1800" dirty="0"/></a:p><a:p><a:pPr indent="0" marL="0"><a:buNone/></a:pPr><a:r><a:rPr lang="en-US" sz="1800" dirty="0"><a:solidFill><a:srgbClr val="000000"/></a:solidFill></a:rPr><a:t>&lt;&lt;/Filter/FlateDecode/Length 2549&gt;&gt;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x��Y]o�}������j��� v�. ��!ȃ�ʲ}$�#��$g�^�n��3˝!9���g�Oo__�zZ������IX�B����KImy�&gt;=�������wy�ywzB�ʹ�B��毿8=������{��*�׼��9�&quot;�/K�s[ȇet�Ϋ;������5����2Z�X������_�X�W_-�_�r9dy7���/��\�Z:f�������B�^�ϵ���W�7����짋��0ءJ����������--��!/���W���+���=?x�|\h������f1+�$?c���%�[�&gt;����NO~��x�?���޿ݷ������zOqw�?������e��?K�w�k��A}��ݲ�e�����7���?_�t�ɲ{`,�!���u�������� �3�f_w���$�g���x�� �I!��&quot;�!˶|�uD����z�P=[=�RϞ��^�������󇧧��_�/���������WOo��/���I��}xx�~�?�Ei��&apos;��f������g������y����9(�Mgo�w3��H�����L3A8�qQ��hI��k�&gt;{Z[\��1�����H+f|sܢ&gt;*������#A�=~��	b�&gt;J��5wiN}�Z��pYc� Ȳ��P|$�Am�Z�b0�A�E8`^��L�:t�#���Z�u匭�{m��Z|�f�`��x��=��F�ً��`0�</a:t></a:r><a:endParaRPr lang="en-US" sz="1800" dirty="0"/></a:p><a:p><a:pPr indent="0" marL="0"><a:buNone/></a:pPr><a:r><a:rPr lang="en-US" sz="1800" dirty="0"><a:solidFill><a:srgbClr val="000000"/></a:solidFill></a:rPr><a:t>�絩}Ӽd�n��0P28�nNԠ��hk+1[�s~�IG�Եc�^Ms2zd�ܠ��d (�խ�v�B3�w�d���m&quot;&amp;,s c$�G¬!��P���X�3B�����`#l.5ݾ����3�A�&gt;G	��ȫ�²����&amp;�.��%찍dO]%���D�pfb&quot;&amp;�2���`�i��5b&gt;r%�� 6�R�&gt;���&quot;	B�H�D�=O{����0`6����*���� �IͲ�D(wne</a:t></a:r><a:endParaRPr lang="en-US" sz="1800" dirty="0"/></a:p><a:p><a:pPr indent="0" marL="0"><a:buNone/></a:pPr><a:r><a:rPr lang="en-US" sz="1800" dirty="0"><a:solidFill><a:srgbClr val="000000"/></a:solidFill></a:rPr><a:t>��U�R�l��D�����n�MuT {=.�9[�!&gt;b��,i�M��0�m٧��S����U=&apos;EEbR���j�m�*�޶�)ZY�0�6�1W�$���l�J�����0�d&lt;v_�t�ӛ���H��I�9i�\��#n�44��6�i�Ҭ����l�3��Hԡv�6����7�D�+V���k���e�C���N�</a:t></a:r><a:endParaRPr lang="en-US" sz="1800" dirty="0"/></a:p><a:p><a:pPr indent="0" marL="0"><a:buNone/></a:pPr><a:r><a:rPr lang="en-US" sz="1800" dirty="0"><a:solidFill><a:srgbClr val="000000"/></a:solidFill></a:rPr><a:t>TX|&apos;U�sL۞�]��f�#���錁@}��Ws���+�TTt�bܖ�6¾�hOR��h�ӷ�V�	�&apos;g��N�,�W����*^��O��8�UCx�U��YiM4*/C!�X�Ӳ�+y&gt;�/i+�b#5{�4�he�e/���)�nl��r͌�k#*��8CT�xJ&gt;,�5�)*����pHG��d�@t�&apos;]�B%j�@�Si&gt;ta��Y&lt;I��]|��1	j �˪&gt;Iӡ�e�B���ӨM��4#X�\lJ�T� [�����6�ǁ- ��</a:t></a:r><a:endParaRPr lang="en-US" sz="1800" dirty="0"/></a:p><a:p><a:pPr indent="0" marL="0"><a:buNone/></a:pPr><a:r><a:rPr lang="en-US" sz="1800" dirty="0"><a:solidFill><a:srgbClr val="000000"/></a:solidFill></a:rPr><a:t>G�6��Fh�����`��p8�=I�;t�-ĉ��_O[����hlj߷Lv5m�=7�M�2��u��p����2�s`m&apos;e�&apos;@RMkf��_*CĖk���=������IƆIC$:�Rǂ��v9m���J�p��H��`�J�%��Ga�0/lX$�}�fgި����J�:�F&amp;#��n�l0����ц���KlԌ�NO}��w[]��S�Ú�=�A&lt;�����&amp;KE�eX�=������&lt;=`㹵m�C��`�S���G�Ѽ�(�b��%�`���</a:t></a:r><a:endParaRPr lang="en-US" sz="1800" dirty="0"/></a:p><a:p><a:pPr indent="0" marL="0"><a:buNone/></a:pPr><a:r><a:rPr lang="en-US" sz="1800" dirty="0"><a:solidFill><a:srgbClr val="000000"/></a:solidFill></a:rPr><a:t>iة�be�C�	�O��mx��&lt;g/E9;�! ��[K��</a:t></a:r><a:endParaRPr lang="en-US" sz="1800" dirty="0"/></a:p><a:p><a:pPr indent="0" marL="0"><a:buNone/></a:pPr><a:r><a:rPr lang="en-US" sz="1800" dirty="0"><a:solidFill><a:srgbClr val="000000"/></a:solidFill></a:rPr><a:t>���3�8��5m�s���X�#����W�cp��h�v�{�ԡ#��G2�$����W(m��7P+�&apos;�ñ��j�</a:t></a:r><a:endParaRPr lang="en-US" sz="1800" dirty="0"/></a:p><a:p><a:pPr indent="0" marL="0"><a:buNone/></a:pPr><a:r><a:rPr lang="en-US" sz="1800" dirty="0"><a:solidFill><a:srgbClr val="000000"/></a:solidFill></a:rPr><a:t>�Һ��=;��y&quot;����h���Nu������I���ȱ�P</a:t></a:r><a:endParaRPr lang="en-US" sz="1800" dirty="0"/></a:p><a:p><a:pPr indent="0" marL="0"><a:buNone/></a:pPr><a:r><a:rPr lang="en-US" sz="1800" dirty="0"><a:solidFill><a:srgbClr val="000000"/></a:solidFill></a:rPr><a:t>v�e/��$##vR�ϓjT7ݔ�j4�=��ϑ[;�1�fڦG�)ÀQՃ��P���%�A�E�-�η̕{բ|��۶;lj�A�z����*x��m�vuĎ$����.�娴g�g=R��aԻ�F��X�� j���</a:t></a:r><a:endParaRPr lang="en-US" sz="1800" dirty="0"/></a:p><a:p><a:pPr indent="0" marL="0"><a:buNone/></a:pPr><a:r><a:rPr lang="en-US" sz="1800" dirty="0"><a:solidFill><a:srgbClr val="000000"/></a:solidFill></a:rPr><a:t>���QG�E�𺱮*���i8��G��뽌�B��@A��V����`�d�=(��g�&amp;;I�`n�ړʤHa�Ӿ�����/��5)���5UF!&apos;;_���y��+��&lt;h�-B3�y�D�k�l�̠�:���� �6��_�59�N��U�;!7ݷu$���R�w�����b����)�:�&apos;]-�����8Z���r�h&apos;|�����BI�m�o��_�Z&amp;H[ 5����jKG�����J�����W�W�)� �&amp;�r�}܊�r.d#������`�T�͐��	t)�]B5&gt;�_�l04G�����gI���D���h+7�Vz�</a:t></a:r><a:endParaRPr lang="en-US" sz="1800" dirty="0"/></a:p><a:p><a:pPr indent="0" marL="0"><a:buNone/></a:pPr><a:r><a:rPr lang="en-US" sz="1800" dirty="0"><a:solidFill><a:srgbClr val="000000"/></a:solidFill></a:rPr><a:t>��&gt;Y��+X�0G�+�(nM�@�	A����K�8q�H�V�D�\�6[����f_�A�}��=���[R;Z �K����(سfQގ�]�JOk��=y�!��:��H]���ۣl��_�R:\������6,�w��ŭ$�éߧ��B˿��H7S�� ����l��J�y�T��@d�&apos;�����]B^��� RD�</a:t></a:r><a:endParaRPr lang="en-US" sz="1800" dirty="0"/></a:p><a:p><a:pPr indent="0" marL="0"><a:buNone/></a:pPr><a:r><a:rPr lang="en-US" sz="1800" dirty="0"><a:solidFill><a:srgbClr val="000000"/></a:solidFill></a:rPr><a:t>endstream</a:t></a:r><a:endParaRPr lang="en-US" sz="1800" dirty="0"/></a:p><a:p><a:pPr indent="0" marL="0"><a:buNone/></a:pPr><a:r><a:rPr lang="en-US" sz="1800" dirty="0"><a:solidFill><a:srgbClr val="000000"/></a:solidFill></a:rPr><a:t>endobj</a:t></a:r><a:endParaRPr lang="en-US" sz="1800" dirty="0"/></a:p><a:p><a:pPr indent="0" marL="0"><a:buNone/></a:pPr><a:r><a:rPr lang="en-US" sz="1800" dirty="0"><a:solidFill><a:srgbClr val="000000"/></a:solidFill></a:rPr><a:t>21 0 obj</a:t></a:r><a:endParaRPr lang="en-US" sz="1800" dirty="0"/></a:p><a:p><a:pPr indent="0" marL="0"><a:buNone/></a:pPr><a:r><a:rPr lang="en-US" sz="1800" dirty="0"><a:solidFill><a:srgbClr val="000000"/></a:solidFill></a:rPr><a:t>&lt;&lt;/Type/XObject/Subtype/Image/Width 1873/Height 1803/ColorSpace/DeviceRGB/BitsPerComponent 8/Interpolate false/Filter/FlateDecode/Length 501171&gt;&gt;</a:t></a:r><a:endParaRPr lang="en-US" sz="1800" dirty="0"/></a:p><a:p><a:pPr indent="0" marL="0"><a:buNone/></a:pPr><a:r><a:rPr lang="en-US" sz="1800" dirty="0"><a:solidFill><a:srgbClr val="000000"/></a:solidFill></a:rPr><a:t>stream</a:t></a:r><a:endParaRPr lang="en-US" sz="1800" dirty="0"/></a:p><a:p><a:pPr indent="0" marL="0"><a:buNone/></a:pPr><a:r><a:rPr lang="en-US" sz="1800" dirty="0"><a:solidFill><a:srgbClr val="000000"/></a:solidFill></a:rPr><a:t>x���xu�����W)R��*U��H��g;��8�Â&apos;&quot;穈QNE����PHv7۲�&amp;!�� 5��Rffwf���,DDA	�l���y�,����~?���O����                                                                                                                                                                                                       L�h�G!h��{�@�Cd�rf��%�      @i��iy�j�!�Oq�ut���&gt;�P�r A�/B&lt;ثܫ��^��9w��Ɂ~�����iW����&gt;�!��˙��霚����-��      ���tw���G�/&quot;^�#�I1��pu�D/��R�j��b���rB���7�w�Kw�-ަT]MQ�D�s�O�%?��Be�*2+΍��Df�4)�o      ��ƫ�J��n��Qr�]vZ���?�)?&quot;���v�7��%�_D��/C� ��P.2.�%f��v1Q9`�c�r����tf�We�&amp;y���3�$�_j�      @qr{���ijZ��_ ,d��&amp;k�9:YM�Բ]	���n�*�3M=%��d]�f��6�y�}���%�Y      �(ejYIj���_�I��.Y�*ϩ)i��@O�-,C� �����v�M��d��,	��3j�y53��      �*�G?�ݧ�H���(�^�my�$��g��@��-&amp;EM߫�H��Y�8*�@�8�h�      �$գv���|w�</a:t></a:r><a:endParaRPr lang="en-US" sz="1800" dirty="0"/></a:p><a:p><a:pPr indent="0" marL="0"><a:buNone/></a:pPr><a:r><a:rPr lang="en-US" sz="1800" dirty="0"><a:solidFill><a:srgbClr val="000000"/></a:solidFill></a:rPr><a:t>����A�Z�o���w{Tݣz�J.��d5�)&apos;X�1o%&lt;����U����C�.�Y      �F��y&apos;�g|�^�*.7���w��s=�%N��wڝ$��,9n����:��9?�~     �?���Q��r��߭FH�S��F`������S�4�d7���o��T�v1Г</a:t></a:r><a:endParaRPr lang="en-US" sz="1800" dirty="0"/></a:p><a:p><a:pPr indent="0" marL="0"><a:buNone/></a:pPr><a:r><a:rPr lang="en-US" sz="1800" dirty="0"><a:solidFill><a:srgbClr val="000000"/></a:solidFill></a:rPr><a:t>      �\.����]v������Z������=��t�}6NI,i�zo&amp;&quot;��xp���=�      @���e�){}�Ax5Ͽ�k��$���=����̚%���{2+��hy�9n�      \&amp;��&gt;�P)��p�0J6��T]�+�S^Lܺ;A9 �uiZ�����%ޣ���r��      ng�GOr&apos;$k��v�Y���ιSJ}��53V.U��0&quot;$�I�iգz�     � p��ӷUI� �%��q��.��&lt;��lxi���!Y�����N      P�Ϊ�1�۳���d���k��N��ek9{����m�eV��&apos;�g�</a:t></a:r><a:endParaRPr lang="en-US" sz="1800" dirty="0"/></a:p><a:p><a:pPr indent="0" marL="0"><a:buNone/></a:pPr><a:r><a:rPr lang="en-US" sz="1800" dirty="0"><a:solidFill><a:srgbClr val="000000"/></a:solidFill></a:rPr><a:t>      �8���;%2��m��s��d���G��KM�5�*�܆�{�Y�d?A�      �v�.s�ȯ��.W&quot;�6hs��o�ڠ��O���{��{er����蹁N      P$��\��dq�o� Y��H���ۣw�&quot;���d7K�,�b�S      ��E-�&quot;GS�V�����O��������u&quot;��</a:t></a:r><a:endParaRPr lang="en-US" sz="1800" dirty="0"/></a:p><a:p><a:pPr indent="0" marL="0"><a:buNone/></a:pPr><a:r><a:rPr lang="en-US" sz="1800" dirty="0"><a:solidFill><a:srgbClr val="000000"/></a:solidFill></a:rPr><a:t>߲�$5%Љ      �梖c�c�</a:t></a:r><a:endParaRPr lang="en-US" sz="1800" dirty="0"/></a:p><a:p><a:pPr indent="0" marL="0"><a:buNone/></a:pPr><a:r><a:rPr lang="en-US" sz="1800" dirty="0"><a:solidFill><a:srgbClr val="000000"/></a:solidFill></a:rPr><a:t>^?|]N��:]7 S� 2K3�?ʬw~Ҵ�N      �YZ�U�^*�,�$[����)�Z�Yr��ˬY�JQ��4      �\в�r7k��0J�T��W}3���Oԭ�jj�S      �-���.L�=M-�} 2�,��`�v!�j�)k}     p���s,��zo�k�b�N�%�nn�څ��w%#</a:t></a:r><a:endParaRPr lang="en-US" sz="1800" dirty="0"/></a:p><a:p><a:pPr indent="0" marL="0"><a:buNone/></a:pPr><a:r><a:rPr lang="en-US" sz="1800" dirty="0"><a:solidFill><a:srgbClr val="000000"/></a:solidFill></a:rPr><a:t>�Y�5]�t     �����d&apos;U���%{I�ʺ�W9d����[7Df-�#C��d      J�.ٸ_�?�(���.:������&apos;2{���,�b�S</a:t></a:r><a:endParaRPr lang="en-US" sz="1800" dirty="0"/></a:p><a:p><a:pPr indent="0" marL="0"><a:buNone/></a:pPr><a:r><a:rPr lang="en-US" sz="1800" dirty="0"><a:solidFill><a:srgbClr val="000000"/></a:solidFill></a:rPr><a:t>      �����S�W%�A�ͣ:�^&apos;\�����0K�T}     P�����X�+i�,ު��@��s�}�z�C�g�/�J�s      ��t��I��ķ(j�G]?0��z�)��P�B|X���0�      ��dh�����~/�dg��[�ɺ�ĳķ�2+&amp;6EMHf     �kq�.��EF�+&apos;��Z��=�&gt;N����{Q�.��      �r�}:�u�R�z�}\-�[��]d6B�����0I�ʑbK+      p}��^Y�[!Y���Ŗ�=����b���[f     �k�t9F�Cɷ��!Ż&lt;�bȬ���}��(��l�c���b�,      p-�G=�:b`!h����Ő���a��g��NP��=h�      �dh��%൲�*L��&amp;;ϫ�E�YI���=,�-��,Ijr�f      ���S�R,�0J�8%ѥ��(�����&gt;Y���f�W�/~0���-���Re      ��4����Uo�0J�����E-�&quot;�lQ�,;~7&quot;��̘E�M	�.z�r����&lt;�׊�r�}Z��E�\      �wi-J�x}����l-�(2{�u�f�3sm�E���`ΆOg2{��Ϸ�o�mY𡍡i�Y�����Y]1��6䅡��������?�?�!��3      \��9s�+c�y%�i�Y�/�Ҳ�7ݬcf𜺍�5�]�APн��5kЬM��:z~�[���_g��.�-�鲺b����`���[6�8xNI.��8��ɿi      �å�����0J6���or]o&gt;��~��zP���[=����Oz�7���Gx�SP�����u����Fd����z;?(��vof�5�|�&gt;�-���3�;�)o�_�R��R</a:t></a:r><a:endParaRPr lang="en-US" sz="1800" dirty="0"/></a:p><a:p><a:pPr indent="0" marL="0"><a:buNone/></a:pPr><a:r><a:rPr lang="en-US" sz="1800" dirty="0"><a:solidFill><a:srgbClr val="000000"/></a:solidFill></a:rPr><a:t>�I1t�     @�9�&gt;A��$����?f���i��P���&apos;UkV0r���;�r�1۶+�r6t�i�ӯ?[�v�:kO�f�)��f�a�h�v6�#�6�v�h���)����z��#�/�^�Rv��!�w��n�~?�{pAɷv�:�*��QY��%�7m&lt;�5,=&quot;2/��Y���k�-�b�b}as;�Qif��5�      ��(�+VN4�D�W�_a���S���Jn�r��:D^.��}���0�cV������l�?���re�tk�ܹ�R�4��]̪�������w�&gt;�Ǔ/��������+z�m�3�?�¤Qk��.�EvD\�L�b�WF�5orx��,E��]����}��dP��_z���3��f�!�~u��[��.4-���1=�W���#=�ć�?ޖ�[��������̄�ۗO���G��}PϾO�����$ݒ`�d�˱�Z��2      \K��!Y^�$|a�l���~�l�v�&amp;��e�vA�w�P��W={m�s���-��*S����M�_�ڰ�����ԨҮ{�����y�_�Fu�6�;e�ᙑ�On�=�w�*�İ��R��������U����&gt;��c[��&gt;��=իt|�!���{�_��~�oΛ�+�$�{U�WĜ���ѮV�Z]��m��&apos;&gt;�Ƚ��+6x��q��K�1[O�lեu�-�����6��X�#�R�I�������Ԁ�7�R��w$+}     P�\�{�r�%�%&apos;D.�(����w���O���|-Jt���&apos;^z��2w&gt;�ڳ�\ۖS�3�|Ż�x���5ai�-&apos;��zF�����r�q�x��Y���X�o�G�:o�����b�n�W�A�u�~_phj�����3|M���t��S;&gt;�~V�.��n�`�7Vw��+J��</a:t></a:r><a:endParaRPr lang="en-US" sz="1800" dirty="0"/></a:p><a:p><a:pPr indent="0" marL="0"><a:buNone/></a:pPr><a:r><a:rPr lang="en-US" sz="1800" dirty="0"><a:solidFill><a:srgbClr val="000000"/></a:solidFill></a:rPr><a:t>p��}*U�4�ݱ��6��7mK</a:t></a:r><a:endParaRPr lang="en-US" sz="1800" dirty="0"/></a:p><a:p><a:pPr indent="0" marL="0"><a:buNone/></a:pPr><a:r><a:rPr lang="en-US" sz="1800" dirty="0"><a:solidFill><a:srgbClr val="000000"/></a:solidFill></a:rPr><a:t>O5jٸ~��ߘ�xK�gv��ڶq�&amp;&gt;�m���ۓv�L7���i�fw���S�=%�f��I�;�x:�     �Hei��%�uN�8�&gt;s��i�o�uK���hs��h|��w?������y���iT�Ճ�W&apos;�������Z��w��vO�{FOkȶ.�/��}�v=گN\�k���I�*V�������]�5�עS��k�x��iӜ6w�+�W�R�o�G���R�]?[����Ԭ�y@��n�5</a:t></a:r><a:endParaRPr lang="en-US" sz="1800" dirty="0"/></a:p><a:p><a:pPr indent="0" marL="0"><a:buNone/></a:pPr><a:r><a:rPr lang="en-US" sz="1800" dirty="0"><a:solidFill><a:srgbClr val="000000"/></a:solidFill></a:rPr><a:t>Ê}��2�Lٻ^��_�k���v��W�\q�I���</a:t></a:r><a:endParaRPr lang="en-US" sz="1800" dirty="0"/></a:p><a:p><a:pPr indent="0" marL="0"><a:buNone/></a:pPr><a:r><a:rPr lang="en-US" sz="1800" dirty="0"><a:solidFill><a:srgbClr val="000000"/></a:solidFill></a:rPr><a:t>&apos;�N�b������pX��Rd}�g-EK��     �6�隬+�Zv�v!MK?��$��g��d5%EMK��/hY�Z���4�� UW�r�)��M⪈�,�]�o2�)jj�����/�Z��Wg�^�r�A�1�Z�Y4����ܠqkV&apos;�[����qΆO�ת&gt;��GvgF�L&gt;��jAէ��)�����=���,ص0Ɠ8m��+W0r��=ߋ�|��;���-�׮���~�\��S�J���#y���e˗}j����+��?K�[�</a:t></a:r><a:endParaRPr lang="en-US" sz="1800" dirty="0"/></a:p><a:p><a:pPr indent="0" marL="0"><a:buNone/></a:pPr><a:r><a:rPr lang="en-US" sz="1800" dirty="0"><a:solidFill><a:srgbClr val="000000"/></a:solidFill></a:rPr><a:t>�F?&amp;vr6�m��UjT���s�r�X��O6~ǝwt��e˩�E�Y�d��c%]�����$�9y���egh����dqAN�^�SS��t-㢖-6p�n�G��    ���=���d]�ӥt-#^�g��v96?��U�a����a��G���Dx����s�u&lt;S� �ӥ�����[w��I�n�$����Kdv�rȏ�:�_�̋����ʏ�W��|�Ӊe˕mڦY�nm[wms9ڊV�Z���;S#ī��bz媕�~���&amp;k���uk=&lt;rඳ�ў�7�M6�p�����&quot;*�S�ˀ.�l�/%��9�l���U殿�3&amp;&quot;�|���[�f�������ֶ{���ꮈ_k�b}�w�eĢZ�k���a˩s�|&gt;��!y�_z~��]__��ɚ����C\�t��x���-&apos;YM��uM�|��+/�W]��� ;��純,-�7��77     %�E��ݬt5���M�1J6�d�˟���n&quot;Ę9��;)C���]ty܁~�~��&amp;�������A,�s3a���ZF�3����ڟ�:%_�;&amp;,�0�Aeʖyu�NO⫳޸��]�6�_O?9n�������6չ:a]��M�����&amp;C�u����Ԩ���slў=��}�����9b�Ճ&lt;5��Oz��sU��2��w��k̴����,og�썟U�������ھ-��[�i��{�mڥռ�}eX\�Q�v=;l&gt;�c����zwhյu�mZumөo�O6�������o��C���&quot;)�ɩj�S�SpA��5�^pMNT���bG�G�~[�u     �O��{NM9�&gt;k��� Y���c�&quot;C�d5IQ\G�Ԕd5��)%K����d��[}�\�#R.�D��d���/D�g�wg���{07��S��[ݣu��.���f�Wv���o+�woͺ5?�6��I������yq��ݻΛv�7�ٝa</a:t></a:r><a:endParaRPr lang="en-US" sz="1800" dirty="0"/></a:p><a:p><a:pPr indent="0" marL="0"><a:buNone/></a:pPr><a:r><a:rPr lang="en-US" sz="1800" dirty="0"><a:solidFill><a:srgbClr val="000000"/></a:solidFill></a:rPr><a:t>�`ޕn����75�V��9&gt;�tb[�nm����;�Jq&quot;9&lt;{&amp;9�|���3%|WƥA�kwgDz�0Y]�ܾ���sLy�I��.W��o&gt;/N�+��U3*W�g�3�lK</a:t></a:r><a:endParaRPr lang="en-US" sz="1800" dirty="0"/></a:p><a:p><a:pPr indent="0" marL="0"><a:buNone/></a:pPr><a:r><a:rPr lang="en-US" sz="1800" dirty="0"><a:solidFill><a:srgbClr val="000000"/></a:solidFill></a:rPr><a:t>ѮG���ۖ4p3?��*իt��i��+�|��q�7�o}�0r�ʄu~�%��4u���.�k�q��HoO��{����ۏ�؅���b��,�4�&apos;     �YW���&apos;*r���[�U8_�WD���W9���t�g�(�+J�+�T��w����F������v6,�l�x�n0���.o����������)�_�3�ǣ[r~q���R!2�zT���~[���-J��5�&lt;?��;�6z���]O���OjԮѾg��6xo��D�~#����u7�μT���b�_�Q�:՟�϶~Q�nͧ_{&amp;,��������&lt;�fݚm��]����Ļ;�+z��!k�����|�ܾm�l�O1�=5�����q�B+G��/}8�L�2��m� ���;��P~ڒ��6_�j�����;��?b@h�!�g�b��۟7t3K����[�v���e�M�ɿ&amp;�ޮ��k��q�G�&apos;~:��遞     ��T���fD��9.q��H׏��0J6_�9F�+&apos;��y��������L��M7������#�}��&apos;�����ܤ�|���զ\[d�V��D�?K߯ߴ���n8��ϗ|#.ZvgF��j]&quot;;�+ae�9f�ϓ_P��x,Đeٝa</a:t></a:r><a:endParaRPr lang="en-US" sz="1800" dirty="0"/></a:p><a:p><a:pPr indent="0" marL="0"><a:buNone/></a:pPr><a:r><a:rPr lang="en-US" sz="1800" dirty="0"><a:solidFill><a:srgbClr val="000000"/></a:solidFill></a:rPr><a:t>9�&quot;vͻ����H�;˖iӭݗ�D��5�����X�҄�&amp;���G�yG9�s���hף��}ߐm�����t�ܯ��ic�5�?+����s��&gt;��װ&gt;��U?�]��alK</a:t></a:r><a:endParaRPr lang="en-US" sz="1800" dirty="0"/></a:p><a:p><a:pPr indent="0" marL="0"><a:buNone/></a:pPr><a:r><a:rPr lang="en-US" sz="1800" dirty="0"><a:solidFill><a:srgbClr val="000000"/></a:solidFill></a:rPr><a:t>{��qz?���w�[�(��T��Û�voW�^�V}��]j̱-w��ܿK�Z�&gt;�&lt;���ݾg�F-�|������;mİCG/S���Yo�/7�-������]ą��Qϸωk�]v����\��R�8���$��}+^�    (�t����$���Rl���WCȢ(���)&apos;djY�-u���@!zb�eGX���C�*T�آS��Z����]Z��ܲI�&amp;Ղ�W�Z�u�63�o�U�u}����O�����������&amp;�y�{/|�/�m-i�m�S��$�F�^DB�vO�Zy�ѡl�߆�����+U�\�rŎ};�۾��c��0�ئ���I��u�}j��)ߝ��;��j����+���R#��`5eL�Fu:�{���&gt;?�T�5�,v�~N����4����|=u�WS���I1f��=�E����[O��Էs��}&lt;Gdߘk��唺M�5kwߨwƼ��7&gt;������kU|��Ά�Tg���v=;��Һ���&lt;7x§�Y4M����w��ay���nE&quot;;1��PUW���=����Pb���_���⇈ʽ�     (�k�?�N�K�&quot;m�����qq����]��1�G�S]����Z�&gt;Z;sy�����+�_�v��������rw�k׳�x���j�v|u:&lt;�ў=&quot;���������F��m#�Z\1Wt�g��,��h�b�&lt;�W-��n㉏�ĉ%�~O((��z�	�1BA5X�0켡�#=�&lt;�5��Ψ����o; ���J|�&gt;uE[��o�������������G�g�*Ũ7�X1F���r\��cF����iڴm���7oֶY����tm;`����LX�*�ro߃]��kg�y�&amp;��4nݤi�f�;�6z����y��-��蹛�u�����:M�lb�s����#?^7����AZ5{o����/&lt;�����vn&lt;�����&lt;�w���7��ޖ���S��ҤUc�}�6�Zvi5f�ص���m(|�|{��?}�L1T���EԨS�װ&gt;�þ�J1\+DvlrL�-҅@���j�a�O��d�y�5���a�(��     ��Ԕ��!c~��W</a:t></a:r><a:endParaRPr lang="en-US" sz="1800" dirty="0"/></a:p><a:p><a:pPr indent="0" marL="0"><a:buNone/></a:pPr><a:r><a:rPr lang="en-US" sz="1800" dirty="0"><a:solidFill><a:srgbClr val="000000"/></a:solidFill></a:rPr><a:t>]d�J�\Gr��@O���t�)�{�/����X�V�o&quot;�:&lt;�V���aS�Qz܏G��{��re���;�V	�%޿��]��ʏ^�;��9�}���2oO��wX���9V1����M�l����c[~8�y֏s?��٦��j�;���f��;�~��Z]1�n�p�����=y��7�K�b3�E�Ҩ�]����k�ߘ�ʹ��BS#,J�)�&gt;?�k���m�=�p���}0s��5{��{/���&amp;��	�&amp;����[_�{��y�$�(�;f���|&lt;}����6��#6�4�m�[&gt;�~nWA��{ ���a_��O�#��ٶH�L-�2+�J���_�����gv�?��#����I|���s��ԈHo���+���ے�V%�[l]&amp;R���C�&quot;�W���}B�&quot;Ā�n�v�Av���^�ľ|�$-�7����k׋��ӖK3&amp;Қg�|r���Ջ-�}�RgD�ٚ_�φ��лC����~!2��[�V�x꽾��l{��E����S�	�~�d��~W�#ߣ�OVS=�     �v�t)N�k��#$K��7�¯�����y��îcᅺޥ�o��UjT�ڰ���ZY���,��_���;��|͔k7+ѻ3&quot;?X5�c��U��y�F-U�S�E�V���+�$^�}���%�gk7��]�ٶ����nV�nmz�|h���ւ�k7����O�]\Z���.�-oҺiׁ�6�rU����FN[�^�m�׭Ѥ�w�j����j2n����F1¸�6m{_���5hްC���D.�k�_=&lt;r`P����k׼^��5��zt԰u~3��}��~��b�1���V� �֞|yD�������k㒂���9�籇��+���]�Ĺ�����q+���b2mZ�x_W��s�n�n�v=6��!ڕˤ�&lt;g�C]����[��=%��/q�u��&quot;S����+�lh��6o�fo�w@=ַ6ۿ7h��0H�}ʡ&quot;�t��-+VI4K���+�߳�m�+~�d��w�    �����gԤ�;��� �+|�%VN�P/��?+��:\�JΕ%߅�%6��[L������������/W���_M���</a:t></a:r><a:endParaRPr lang="en-US" sz="1800" dirty="0"/></a:p><a:p><a:pPr indent="0" marL="0"><a:buNone/></a:pPr><a:r><a:rPr lang="en-US" sz="1800" dirty="0"><a:solidFill><a:srgbClr val="000000"/></a:solidFill></a:rPr><a:t>c�n�״m�Z��F�3z��v}=~�M�4�ݰμm�Ͳw�y!Q�&amp;���|�&quot;��C���CG�۸^�A=6����M]��</a:t></a:r><a:endParaRPr lang="en-US" sz="1800" dirty="0"/></a:p><a:p><a:pPr indent="0" marL="0"><a:buNone/></a:pPr><a:r><a:rPr lang="en-US" sz="1800" dirty="0"><a:solidFill><a:srgbClr val="000000"/></a:solidFill></a:rPr><a:t>�+&gt;��S-%�e�U���ǳ�x��}E��x�]u.����Q���x���E��N�|ҽ��j���/My��C���ſ�ժ֡w��,�p���V%�&gt;�����S�����,d�&quot;˷�yx����+&lt;3��ɻ�&lt;�˜��Ԭ����]�?��מ}��7go�t���]��x�[�*�PL�b�zM�w���#�n�W�8��r�ev�r�]�Yqy�o���N\_��z�</a:t></a:r><a:endParaRPr lang="en-US" sz="1800" dirty="0"/></a:p><a:p><a:pPr indent="0" marL="0"><a:buNone/></a:pPr><a:r><a:rPr lang="en-US" sz="1800" dirty="0"><a:solidFill><a:srgbClr val="000000"/></a:solidFill></a:rPr><a:t>�#qq�u��&gt;�7CѕXy�E�.M&apos;�)�Ns�M����~�-�    ��!��}^�p�	�����0H�#�c�ZV�������W`/��[�nͯ���r�1�j̱���3#����΢i��mܲ�&quot;��;fW��&lt;^�B��������;Ɣgo�5�=��S;R��˟�����^1d[,�h��v_p���U�R����[N����^8M��WF\Q�u.w��}o��:n8��ʒ���!�����&gt;8��__}zg�n�rЈ�ȿMU�\�q3Ƌc�k�o�K�ֹ֪_��&apos;�y;T���,|�r��b��l�5y0+�o+�tk�����K�&lt;��c�ԨS�����}4&gt;4%B�K���WL�R�J�am;���B19?�\�J���E&lt;.D�*FNp��-�uW��$�i��th���4��&quot;~m K�����d5��&gt;�����j�]v��߾��̟p�v{܁�o     J��u�}&quot;\2��ڂ/��� Y�Ԕ@��%څB7��|;&gt;ԩZP�����Lxm΄7�9~�k��3`��uխT�����ٵ؍�CZtjY�^��&quot;E��M�ވ̋�xlk�������[&quot;��]v����s6~�]�(�ٿ&gt;~��;��&gt;���U�o-x�b�W�|m�se��zM����;�����tB/�Tl��.V�m���P�</a:t></a:r><a:endParaRPr lang="en-US" sz="1800" dirty="0"/></a:p><a:p><a:pPr indent="0" marL="0"><a:buNone/></a:pPr><a:r><a:rPr lang="en-US" sz="1800" dirty="0"><a:solidFill><a:srgbClr val="000000"/></a:solidFill></a:rPr><a:t>��A�Az���P\{｀���I�]?�=��}��ɝ;w۵��{�[�Y�j</a:t></a:r><a:endParaRPr lang="en-US" sz="1800" dirty="0"/></a:p><a:p><a:pPr indent="0" marL="0"><a:buNone/></a:pPr><a:r><a:rPr lang="en-US" sz="1800" dirty="0"><a:solidFill><a:srgbClr val="000000"/></a:solidFill></a:rPr><a:t>ژp�R��ĂrbQ1�-&gt;�-�?x���ʬu��*H��`b���M} ��� MZ⭪��d�ria</a:t></a:r><a:endParaRPr lang="en-US" sz="1800" dirty="0"/></a:p><a:p><a:pPr indent="0" marL="0"><a:buNone/></a:pPr><a:r><a:rPr lang="en-US" sz="1800" dirty="0"><a:solidFill><a:srgbClr val="000000"/></a:solidFill></a:rPr><a:t>Y^.ڞ�;m�P��&amp;�8Π�����ɂ��6$3�����\�̍��&quot;�`�fƓϩ�-�-O���_���%s���r�m�����P�#��7Xt!-ݽ�����,%�Ӥl��k���;E���Nc�������S��         ����c6������d�9�ޕ���~�;Qy��s�-_�ݵ�0��,:YY:X[v��r��`�{9���-|g�[��h4Qq앋Ɩ&amp;v.g��9s��kdZ+�So��6fї</a:t></a:r><a:endParaRPr lang="en-US" sz="1800" dirty="0"/></a:p><a:p><a:pPr indent="0" marL="0"><a:buNone/></a:pPr><a:r><a:rPr lang="en-US" sz="1800" dirty="0"><a:solidFill><a:srgbClr val="000000"/></a:solidFill></a:rPr><a:t>ˉ����������K�ﾤ�*j*=���t/�!)]yp�����o�?	-��v�t��,_i-_��e$�L�za���&gt;�f��=tФ!=����V��vvQ��W^��ctM����]�&amp;-��@]��M���-B�&quot;K�Ѐ{8&amp;\O�o���.\����|�*Ԟ�g�&gt;eio5n�����&amp;X�D�1H�ʿ��Ⱦ����4G(</a:t></a:r><a:endParaRPr lang="en-US" sz="1800" dirty="0"/></a:p><a:p><a:pPr indent="0" marL="0"><a:buNone/></a:pPr><a:r><a:rPr lang="en-US" sz="1800" dirty="0"><a:solidFill><a:srgbClr val="000000"/></a:solidFill></a:rPr><a:t>LIKr�a�_�H�H����D$��?@����d+��&lt;�@�          h&quot;����^VVQ��+�d@���o[I��e�����z&amp;��wCO����N�������ts�vB�����8�4ΰ������[��]��e�ک��}��%������F�F�W.�]��</a:t></a:r><a:endParaRPr lang="en-US" sz="1800" dirty="0"/></a:p><a:p><a:pPr indent="0" marL="0"><a:buNone/></a:pPr><a:r><a:rPr lang="en-US" sz="1800" dirty="0"><a:solidFill><a:srgbClr val="000000"/></a:solidFill></a:rPr><a:t>ه3����tK�|��+��U��|/&apos;�w����+-��g�,�����ء���	�F�5f�X�F][]����o�&lt;wϞZ�Z�q{�,_\e�A�6������h������2��aV6�G��t?_C]�}���ɮ���ܦ]3���ۍ��s�+l�_l�7��ÿ/Tt��Zq�?�k�g��:��u         �&amp;S)��ʿ�{z_�&gt;�1G�UH��5ޭ&amp;G��k���</a:t></a:r><a:endParaRPr lang="en-US" sz="1800" dirty="0"/></a:p><a:p><a:pPr indent="0" marL="0"><a:buNone/></a:pPr><a:r><a:rPr lang="en-US" sz="1800" dirty="0"><a:solidFill><a:srgbClr val="000000"/></a:solidFill></a:rPr><a:t>�h���UQ֝ܠ���}��vE�&quot;�,���	FfF6��e�</a:t></a:r><a:endParaRPr lang="en-US" sz="1800" dirty="0"/></a:p><a:p><a:pPr indent="0" marL="0"><a:buNone/></a:pPr><a:r><a:rPr lang="en-US" sz="1800" dirty="0"><a:solidFill><a:srgbClr val="000000"/></a:solidFill></a:rPr><a:t>gD��#�Ĉ���&gt;O����{��u�3loQ�0�w��C�j�.]n\bHJ��Y��/�7�8���ԩ�K򝴆�o��켷��sF�Um7v޸rX��ܜ���</a:t></a:r><a:endParaRPr lang="en-US" sz="1800" dirty="0"/></a:p><a:p><a:pPr indent="0" marL="0"><a:buNone/></a:pPr><a:r><a:rPr lang="en-US" sz="1800" dirty="0"><a:solidFill><a:srgbClr val="000000"/></a:solidFill></a:rPr><a:t>��S�P��v�Z�9/=�������E���+ڴm3wӂz˷�l��fhTy��^���H9�r/��(�^�o��&apos;�	�q�Wy7\�|[��m�AT�C����k�[�O��%7~�</a:t></a:r><a:endParaRPr lang="en-US" sz="1800" dirty="0"/></a:p><a:p><a:pPr indent="0" marL="0"><a:buNone/></a:pPr><a:r><a:rPr lang="en-US" sz="1800" dirty="0"><a:solidFill><a:srgbClr val="000000"/></a:solidFill></a:rPr><a:t>���n          ������W�r�9T�]%��������)�!�|�.�}����z&apos;��c���&gt;}��j�kfU��|&amp;UȾx;զ������� iy[S*&gt;�S�DS���78gW-]�c٧��S�}��ujjN�\�^dHJ�&gt;�VUSm���,ߓ�g4u��z;&apos;����M��|7���^�T�X�I��n6tP���T��g�/�m�p������u�y��p���W�j�����Z��8�4Π��k�K��f��׀�=�z�3V��{񀙭��e���&amp;�@�J)�j#Wp{(x����/,EY�&quot;�����?��X�L�=K%         �o�#��{��C�p�?��1�9&gt;��,_$</a:t></a:r><a:endParaRPr lang="en-US" sz="1800" dirty="0"/></a:p><a:p><a:pPr indent="0" marL="0"><a:buNone/></a:pPr><a:r><a:rPr lang="en-US" sz="1800" dirty="0"><a:solidFill><a:srgbClr val="000000"/></a:solidFill></a:rPr><a:t>���s��1�ٗt�(]����7|樶j*��UXA��Y$�F�c����;��,WE��x�������~�,��$��3G��u��{%m����9`���7X���*d�á]�4՝�8&apos;�J���}��t&apos;ͮkG#�Ӆ���g���3�s�������Z7[I��K�	�:�:��H{�������6k�h�&lt;4�AM�FFۣ��]����1C���D���:�qI��ڰH/|��Ǟ]:�p�h�y�Ci�hS�� �s㽨����7�w ��IQ�o����w��J�?T1�jQ�Ϗ          �.��C�{�&quot;&lt;�J�^���̈���k����E�V����[]K�c�G��$_�ӻ;n���������#�1o��.</a:t></a:r><a:endParaRPr lang="en-US" sz="1800" dirty="0"/></a:p><a:p><a:pPr indent="0" marL="0"><a:buNone/></a:pPr><a:r><a:rPr lang="en-US" sz="1800" dirty="0"><a:solidFill><a:srgbClr val="000000"/></a:solidFill></a:rPr><a:t>=w���֢]K��Hz��c�����vsȶpft0!�k���S�ۘ��u���D��Gvp�367��#�,!��bߪ�s�:t���������o�?��3�Qv�����Um;s���8�푁�&apos;������Q�����6234�5���TQP8+:�zr�}t���n���I��L:?i������e�Y��蒒��x�����	7�Z�$_M��a����}W���dU��Z�A�&quot;����7#�ATE�4e��_^��&amp;������P~�C�JQ5�ˆl�E��-����          @+�#����!~,����̐9�g�?��d���ٖ/�u@7#s�3E�_��d3�N�`�Z���-�{�%�yo��6w�����С[g��n6�6�֦����Sd�r_-\�g�obi�ɭ��[�1���m5��p�,[���~I�r}S�j�&gt;��C��z;9�vI�q	��z~��c���d˷1�$�Gʹ����wqt�b�`��q~&gt;�۠}�� ���}9/�M���bhf�ҷ��tq�����z�ػ9����d�oj0tʰ��	d.�&amp;.�,�k��̹�s���/�D���x�i[g;cK��&apos;7H?m��m��r(��o��r�,���KZل��F�ć�#�W#O��_�ژȶ ��*�_��Ghr�v�HUw          @���P�,���~o&quot;qOD�O�K��Cs�QXA�;��غ��8���_C&quot;��=�~���Q���Kl%)����ߜ��f���$`���C�s�-8����&lt;����U�W��M}�}&quot;�EG�!ޞY��&lt;i�߬gy;�go�A��&lt;�{�w-��ܖg7�=�A�Yuh����i��|&amp;��.x���3�̚�ea@ܾ�g��*</a:t></a:r><a:endParaRPr lang="en-US" sz="1800" dirty="0"/></a:p><a:p><a:pPr indent="0" marL="0"><a:buNone/></a:pPr><a:r><a:rPr lang="en-US" sz="1800" dirty="0"><a:solidFill><a:srgbClr val="000000"/></a:solidFill></a:rPr><a:t>�q偿��]y� ��gE�c|����8oq����P���XK�.�G=��p��]1{�n����o��9��﴿�,��|����I���v��ΊF�7��h�嫜���k@&gt;K���&gt;�^�����_�c���?6�~��/��Vo� �\��1�_�,�j�</a:t></a:r><a:endParaRPr lang="en-US" sz="1800" dirty="0"/></a:p><a:p><a:pPr indent="0" marL="0"><a:buNone/></a:pPr><a:r><a:rPr lang="en-US" sz="1800" dirty="0"><a:solidFill><a:srgbClr val="000000"/></a:solidFill></a:rPr><a:t>��z�9ԧ��?ᮗS)�&quot;s�XS���������B          ��JQ�[eE�0�8�[�{��G���Mss��t���..!���&gt;�X�SZ�ܺ�I)CRF��Jͷ����U�ΌF��4q1UT����`��\|5��֣��?vR&quot;]��D�ѱH&lt;&amp;����^�o�����ڣ�о�~dK�=e5��{� ��� ��gF�}.����ϱ��mrs�*`m</a:t></a:r><a:endParaRPr lang="en-US" sz="1800" dirty="0"/></a:p><a:p><a:pPr indent="0" marL="0"><a:buNone/></a:pPr><a:r><a:rPr lang="en-US" sz="1800" dirty="0"><a:solidFill><a:srgbClr val="000000"/></a:solidFill></a:rPr><a:t>ނF�|ja9���Z��K��kid�AsK��UqUiUg�zL�3_�O��R����E��c�{&lt;j��*7u�z�����eȷ����UR�O&quot;dqA��^cxp���4�&amp;,F�V���}C�&lt;�9��T.�kk|hd+lB]_          ��Z\M�2���^a96����C��D�L�~֍��n�nng�sX� �����~&quot;�L��M�L�f��6z��Oi�?7�S^�&quot;�uQ���9�l�����=��%n΅�R��Z�Jh�J׷؍g7/ھ�ta�Y|�&lt;��玝�jz@ܞ��Or���6i����G���&amp;�jiu�/���{(�(��9cİ�#f���&apos;�Q6�&apos;O&apos;�OlYx8�XLY���-��9u�4ߙG2�c?i���&gt;��;�JK���s���+.�LU�D_������?�AO���À���:���g[          %�Z\�dM�Cy�����	(��K�3Sd����NMž���y^^�ǵ�`�c���?W�</a:t></a:r><a:endParaRPr lang="en-US" sz="1800" dirty="0"/></a:p><a:p><a:pPr indent="0" marL="0"><a:buNone/></a:pPr><a:r><a:rPr lang="en-US" sz="1800" dirty="0"><a:solidFill><a:srgbClr val="000000"/></a:solidFill></a:rPr><a:t>���,_�l?��S�Y;��7\�{E�{B3���_�/��w�r��|�������F��Pv�õ���nz��Ɩ&amp;�G�.���� 7�!=;�p������;�$V�����`�ޕfv��F���&gt;�������h���Or(|���{xFO{���^�;�q�&gt;��ޭ�&amp;Fӡ{��9�X��K���uuL�����#�,A�*��������T�*e5v��oB��Q8�</a:t></a:r><a:endParaRPr lang="en-US" sz="1800" dirty="0"/></a:p><a:p><a:pPr indent="0" marL="0"><a:buNone/></a:pPr><a:r><a:rPr lang="en-US" sz="1800" dirty="0"><a:solidFill><a:srgbClr val="000000"/></a:solidFill></a:rPr><a:t>��          ���%*��f��a&lt;&lt;�A�/��ini�!����$g���Fy��w�ǰ�#מ�t/C���FMf��\;۵�[?���C��,l�lR��X���}&apos;|���o�;���#51��ӆ/ݽ&lt;�ZR⍔��5u4�&amp;,��/�Pҝ�0Zd�a}Ե�}������2vD[�:�n	ݞ|&apos;-�n���ý�����l</a:t></a:r><a:endParaRPr lang="en-US" sz="1800" dirty="0"/></a:p><a:p><a:pPr indent="0" marL="0"><a:buNone/></a:pPr><a:r><a:rPr lang="en-US" sz="1800" dirty="0"><a:solidFill><a:srgbClr val="000000"/></a:solidFill></a:rPr><a:t>�F��jh���S�T��ʊi����龜ѣ���RQS��r����:�vT��v=G�.�O���&lt;Y�r�P˷J\�5G��eW�jn         ��H&quot;�+x���[���|وڭM@,S���%�\S��-��++�[�l�m�����&apos;�I��r1�a��ނN5�Cy$x����SJ˗0b�?��c��	�O�����&quot;�;���m��%��L�1����hNZ�M���`G������/�������^�睶r�4ap��lb-mͱ����ţk(���9��ޓp c��1�=�i.]\r2��A{�&gt;.�s�9+�~��[)���3�fϡѹ��P�         �-���B�H��ۏ�5�2[��]���f����r��o���}O9kt[�v�G֒�,�D�_Kr�����&quot;�4NZ��ˠ</a:t></a:r><a:endParaRPr lang="en-US" sz="1800" dirty="0"/></a:p><a:p><a:pPr indent="0" marL="0"><a:buNone/></a:pPr><a:r><a:rPr lang="en-US" sz="1800" dirty="0"><a:solidFill><a:srgbClr val="000000"/></a:solidFill></a:rPr><a:t>X�6k�i{NN_��j������9,�QvʃL$�&amp;�J��C����Z��~mڶ�3�&gt;��tQ������}��oڣ�����J?��� �������C�pY��         �n���sh`����@�kD�-&amp;�|[�p�C��-�WJl��kkl��)7�喯��c�no��,_���ݤ��=d�&apos;MT]�`j���ּ�׀����iL�~c�[;�[���;M���=�2kݜ�r��o�.��7S~[�W(����*��Ъ�&amp;���@,l�`         �r�N��(�MU�_忒�|R9억�~�W���G)|0-&quot;��+x����UB˷��0j�-=���=_X�]zvI�������a�MN�D�[��ٚ�7���4`� ��N�!��֝ܠ��:o�|l%�K���.�V�ok�&gt;&lt;&apos;(��~=���&apos;�oW�         �_ ��f�s�w�Z0Xb���iv�.��c��R�7D��&apos;����dB_M�UI�O��͔��%%���-��m�W9k�J-�9c�t�vF6�|;�;:��t�3�W� 3�gM\}9������*���&lt;?�i�\Y��s^�-O�P|ןܠ��:oӼ�</a:t></a:r><a:endParaRPr lang="en-US" sz="1800" dirty="0"/></a:p><a:p><a:pPr indent="0" marL="0"><a:buNone/></a:pPr><a:r><a:rPr lang="en-US" sz="1800" dirty="0"><a:solidFill><a:srgbClr val="000000"/></a:solidFill></a:rPr><a:t>�疯���C��4�oi��+������l�          @	�ˇ%�~�:��x�rK��%�2��&amp;���e�k�b+��oqH��ϒ:i�a���E������&quot;U��x+�XΩ`���</a:t></a:r><a:endParaRPr lang="en-US" sz="1800" dirty="0"/></a:p><a:p><a:pPr indent="0" marL="0"><a:buNone/></a:pPr><a:r><a:rPr lang="en-US" sz="1800" dirty="0"><a:solidFill><a:srgbClr val="000000"/></a:solidFill></a:rPr><a:t>R+u}q���o���\�,_���8�g���Ɩ��_X�v.��7RZ��F��OD[.��@�t����&apos;/���@Jy�I�������6����Z7���g��-��{9�&gt;Ȥ����|��hY˗+撚�X�842�Y.�h��         ��q��ϡ*���_X�l�g��-��§M� $q�Jr83z�鍓�O�=l�O�S�N��P#pU2O�FE�:�=����wt�`B(CR�3:P[_��~�/</a:t></a:r><a:endParaRPr lang="en-US" sz="1800" dirty="0"/></a:p><a:p><a:pPr indent="0" marL="0"><a:buNone/></a:pPr><a:r><a:rPr lang="en-US" sz="1800" dirty="0"><a:solidFill><a:srgbClr val="000000"/></a:solidFill></a:rPr><a:t>)|eL������/�r�e�|+�c�y�j�n������Ѻ�M앋��o;�I��`��3�|�i��h��K���P�)�,�~&quot;�̠��ڱ8�Q6���wڿ��ʔ�����&gt;�|-M�tK�K��;k`j�سK��l�����ii(t3���+����o*��~m������M6          ����&gt;иl��OpJyW�-�l���&amp;���c�,Xy�ױ�Fcfkn��ɮ�����&amp;F��KG�#�2��)���Xg�.����R��҃)�g��Yupu���k�6&amp;�[y-߹c۩�[j#Y6�r�ס����Eti�&apos;���&amp;=c�i�gJ��g�C]����OZ�/�б���n�1����p�q��</a:t></a:r><a:endParaRPr lang="en-US" sz="1800" dirty="0"/></a:p><a:p><a:pPr indent="0" marL="0"><a:buNone/></a:pPr><a:r><a:rPr lang="en-US" sz="1800" dirty="0"><a:solidFill><a:srgbClr val="000000"/></a:solidFill></a:rPr><a:t>�s�wfS۶m&apos;.����E-_���3�����֝�1:K�����)\�Wi������2��]�x�s�B���)         @+D$]�]{�g9�g��bIx���k���~o��m��t�l�;.	\v&quot;�lTI\;�HƱ�kf�c�1h{a9��x�Ϣ������J�����z��Si�}D�Hۈ��m�|&amp;M����Do�^hK�^���%�5Z喯�����c(%�&amp;,&amp;��Pci�ZZ}&apos;����廳�|�~*;</a:t></a:r><a:endParaRPr lang="en-US" sz="1800" dirty="0"/></a:p><a:p><a:pPr indent="0" marL="0"><a:buNone/></a:pPr><a:r><a:rPr lang="en-US" sz="1800" dirty="0"><a:solidFill><a:srgbClr val="000000"/></a:solidFill></a:rPr><a:t>����p��G�ȳXJz&quot;�I���4^���}O��������̦�,߸�I�uw��UVg������fk�kfI��2�Ք�9��z{Zؙ[w��u�C�:��|窱��+|���V#c��Ss_�[�&apos;�ڹt�3�#�a�&lt;�-n��Ɩ&amp;:����8�}J�,_�C����e��{��] ��P��Cy         �����CV��ݿ��J������U��K��m	٦k�����P�1|5�,`�yRQ��7�5��khkt��x�(���*����(��`��3��PjDҝ4\%��mK{�U��|7��=!�Nz(-&quot;�r!�f</a:t></a:r><a:endParaRPr lang="en-US" sz="1800" dirty="0"/></a:p><a:p><a:pPr indent="0" marL="0"><a:buNone/></a:pPr><a:r><a:rPr lang="en-US" sz="1800" dirty="0"><a:solidFill><a:srgbClr val="000000"/></a:solidFill></a:rPr><a:t>���G�b/�c�B��K�254y�EHїn��#�}ϑ����]`�H3x�l�,_��$�nzTI\�?��	�N�2��E��C��B�Qi���2+�(s)�n�E�%�]KF�x;�����?Α��X�X�:�&lt;�gF�P�c�\D�n�H����G���Ё��#���-��}+�|�t�&apos;�Ň�:D��0z�x�{4�䡌c)��3ƕngF�8~&quot;�L�9�t�nƑ��������s�U��ȓWEA�G��:Y�/�]u�rN��i���g&lt;�9�~ls�=�Pd���3�C})x���Z&quot;{w����4�o�k�[-;          P�b.�t���̻���q�����c$\��m@75�m�;���繬+�a����;��&apos;�7�Ň��=ڬ�������M{+�Nn���]�� K�s�a��u�8s�ϒ��N��m:w043�u��=�&amp;�$�{��N��۴7l��c��ѬSh&gt;+�N����ĥS�_׵�����D�Ԡ�׀ B(��/CR��C��Fg=/@��*�����������Ҫ����I�A�wF�����%�~�7up���f֦��]z9Yv�443�1��?n`���߈�&quot;�~�C�]&lt;\;8٢�[�[��{�F��.���\`EO\2m7�n��jdnl�����&amp;iJ*�;\�FZ��E��)�&lt;Z�5��B[�y����jQq���i�(��\����F�l#��Ə������u���T�ǡ��7����=�S.����C�ɿ�&quot;�          �#��K�W �L!�-��f��#�~��K��%���Xw����LنK�WQ</a:t></a:r><a:endParaRPr lang="en-US" sz="1800" dirty="0"/></a:p><a:p><a:pPr indent="0" marL="0"><a:buNone/></a:pPr><a:r><a:rPr lang="en-US" sz="1800" dirty="0"><a:solidFill><a:srgbClr val="000000"/></a:solidFill></a:rPr><a:t>��I\ic</a:t></a:r><a:endParaRPr lang="en-US" sz="1800" dirty="0"/></a:p><a:p><a:pPr indent="0" marL="0"><a:buNone/></a:pPr><a:r><a:rPr lang="en-US" sz="1800" dirty="0"><a:solidFill><a:srgbClr val="000000"/></a:solidFill></a:rPr><a:t>�u�Vj��:Z�S�o</a:t></a:r><a:endParaRPr lang="en-US" sz="1800" dirty="0"/></a:p><a:p><a:pPr indent="0" marL="0"><a:buNone/></a:pPr><a:r><a:rPr lang="en-US" sz="1800" dirty="0"><a:solidFill><a:srgbClr val="000000"/></a:solidFill></a:rPr><a:t>ٺ&apos;����+�:����7jL�3��b�1}���:l����v�߼@�@���r�S����G����NUeČ�y��4Qq��5����0h�����w��l�=�ϟm���5���t���ww�^Uվ���*�</a:t></a:r><a:endParaRPr lang="en-US" sz="1800" dirty="0"/></a:p><a:p><a:pPr indent="0" marL="0"><a:buNone/></a:pPr><a:r><a:rPr lang="en-US" sz="1800" dirty="0"><a:solidFill><a:srgbClr val="000000"/></a:solidFill></a:rPr><a:t>��]z:��렣���;{�m=LGW� �y����U�����k�\��[���=�ε�k��m�\��@F��3{�&lt;S��&apos;^wj�ְ^����7�A�S�e��=Z]K��P���6��=�B;g;S+��͸Jr}��7�H˗+�A��V%��AT��;!�����o(2���A          P8�$���2���CcpK��0p�\����T!{�	�6m���W�(���乯Ғ�5�͡��5�Mr�f</a:t></a:r><a:endParaRPr lang="en-US" sz="1800" dirty="0"/></a:p><a:p><a:pPr indent="0" marL="0"><a:buNone/></a:pPr><a:r><a:rPr lang="en-US" sz="1800" dirty="0"><a:solidFill><a:srgbClr val="000000"/></a:solidFill></a:rPr><a:t>��F���5���=����=o��N�$����vt�����H�2���7P]K}��g)\��L�9;��v	7S���[)}mkӕ�Η��2�ƈt��ECK# ~Sr�ߖ���f?�9��Pc�s[-쭆L��|�/5����W�æ�PQS]y�oB5Uj��۪��չ��c뱕$y�=���������0��c�&lt;a�ްǐ�Q%qxt�z��3F��~�\��;1������.�eY��*ʑ��F����@3���x�ͽ�mD���}���</a:t></a:r><a:endParaRPr lang="en-US" sz="1800" dirty="0"/></a:p><a:p><a:pPr indent="0" marL="0"><a:buNone/></a:pPr><a:r><a:rPr lang="en-US" sz="1800" dirty="0"><a:solidFill><a:srgbClr val="000000"/></a:solidFill></a:rPr><a:t>.H�j)˷�w~s��i��w��          �&quot;��X��`/(J8�:�vs&quot;��h�e�~]4Q����l��������BYC�y̼��	MTSW�;�_[g?���K�3{z����=M��&amp;��h��t+�*`�Q��T�Tf�������;i]=�ZE��1%e��R���mmB�Ȳ_�x��</a:t></a:r><a:endParaRPr lang="en-US" sz="1800" dirty="0"/></a:p><a:p><a:pPr indent="0" marL="0"><a:buNone/></a:pPr><a:r><a:rPr lang="en-US" sz="1800" dirty="0"><a:solidFill><a:srgbClr val="000000"/></a:solidFill></a:rPr><a:t>┕�ڴm�h���,��ߖo�&quot;�&gt;�ZR8#*�YPN ���UTB5u�Υjj��|p�d�˦s[5�5������(��р#رv.�];�\N@G����Kа���h�{�?��P����9��OU�R�=��ĕV&apos;��7WTA6}�a{�CiGY�ϡ^��h�</a:t></a:r><a:endParaRPr lang="en-US" sz="1800" dirty="0"/></a:p><a:p><a:pPr indent="0" marL="0"><a:buNone/></a:pPr><a:r><a:rPr lang="en-US" sz="1800" dirty="0"><a:solidFill><a:srgbClr val="000000"/></a:solidFill></a:rPr><a:t>_O/���/����C�}h�패UB�E	M;��.�u�         �V��+2�	��&amp;��V�ir��c������**^sl]��æ�(x�-˗�L��gt?}�#�&apos;�Yћ�7�Qsƨ��l�؅��/頶��(�1�/(|���WS������^s�On��f)�3��k�ΌfJ�.�J��hu�#�AV}��Ԕ�&apos;5��-�@���-�W^�7��&lt;-b{d��#k�,_�������us��搭��aӆg�(��E#�.�w��`���+:�U�`oOum�-a;&gt;�YJ3U�J���1�F_{�E�{wFJ�w��Z:��65r7��x��tm=���&lt;t/�6�^�s�{|~</a:t></a:r><a:endParaRPr lang="en-US" sz="1800" dirty="0"/></a:p><a:p><a:pPr indent="0" marL="0"><a:buNone/></a:pPr><a:r><a:rPr lang="en-US" sz="1800" dirty="0"><a:solidFill><a:srgbClr val="000000"/></a:solidFill></a:rPr><a:t>M���D��8         �����%����U��X�9q|#z�x��&quot;`����h�{��|������\�iʃL���M�L�b�}�]�e�&apos;-�nӮ��S	5�}ɇ0�I˧����L��K��;S�Xo����5��-_=c�pV�嫩��wL��&apos;��#�</a:t></a:r><a:endParaRPr lang="en-US" sz="1800" dirty="0"/></a:p><a:p><a:pPr indent="0" marL="0"><a:buNone/></a:pPr><a:r><a:rPr lang="en-US" sz="1800" dirty="0"><a:solidFill><a:srgbClr val="000000"/></a:solidFill></a:rPr><a:t>٫�����?F����þj��Yጨ���Y�[u�b��߭��^�Gy��������ݮ��=a�Ģr��&gt;Y��V���업&apos;�������&lt;��h���kɮ��i��t�`��¢�e��-ѡ�-M�&gt;��і�w�u��ۊ�&quot;�T�97�D�f_9�Àgp</a:t></a:r><a:endParaRPr lang="en-US" sz="1800" dirty="0"/></a:p><a:p><a:pPr indent="0" marL="0"><a:buNone/></a:pPr><a:r><a:rPr lang="en-US" sz="1800" dirty="0"><a:solidFill><a:srgbClr val="000000"/></a:solidFill></a:rPr><a:t>�t���fgk         ��x#|�C)�H\F����q|/�h��K�3��,l-��,b�h��(</a:t></a:r><a:endParaRPr lang="en-US" sz="1800" dirty="0"/></a:p><a:p><a:pPr indent="0" marL="0"><a:buNone/></a:pPr><a:r><a:rPr lang="en-US" sz="1800" dirty="0"><a:solidFill><a:srgbClr val="000000"/></a:solidFill></a:rPr><a:t>A�1b.&apos;���@K{��&gt;����񩂠�Y�����MlӮ��3�����ɇtt��e���m���503�(�������3�#�qNC���#k����1&gt;^�j��,��������˦�j����`�ј��o��C�߲P]K]n��%�[B�k�jOZ2����������ƱÅ�؂w�q�k�i���褐��	7.�ak�cV�=�v�@ʑzL=z(��9RX#k��H���idd��5tn	��BX�e#V��?�%�{��`�+\�&amp;�Ϳ&apos;��M          P��*�X�� ���&apos;Me���� ���|�7�۳m���N��)r?�^T;�UшY��x=�;��$o�������Z��/�z{�i���G�1�&apos;����hR�뢆�����Ƴ��(�`fc]ϐ[���]=\S�gR�ly�h�E;��i��N�1�V�!�.�j�C7C3�=�а�Aс5��˧�Sm7k�O��&amp;�|��/x������`��)��\5QM[c��uĚ��$�	7R�	ג���&lt;T��1h�_�����Z::h#���x�4��Iėy�x��I�K^߸&gt;�h����r�h�W��XV�0�8���M���72��BI�n�JqUs�	          </a:t></a:r><a:endParaRPr lang="en-US" sz="1800" dirty="0"/></a:p><a:p><a:pPr indent="0" marL="0"><a:buNone/></a:pPr><a:r><a:rPr lang="en-US" sz="1800" dirty="0"><a:solidFill><a:srgbClr val="000000"/></a:solidFill></a:rPr><a:t>Ὠ�!+�/k�G�bA�B)/�7�$q�C�c��;us8�qWE����B6z���1h�����c�3�\%yѮ%�TUl�_I�X��&quot;K���:�X���^�</a:t></a:r><a:endParaRPr lang="en-US" sz="1800" dirty="0"/></a:p><a:p><a:pPr indent="0" marL="0"><a:buNone/></a:pPr><a:r><a:rPr lang="en-US" sz="1800" dirty="0"><a:solidFill><a:srgbClr val="000000"/></a:solidFill></a:rPr><a:t>X��������~Y���]=S��wTYӇ�x�U��&quot;A������DEe����P������&quot;`@��s��$f��u]���&quot;L`�w{]w?�!�n=�g����;]]�3��������&apos;�M���	#t����Ld�*�*�)i�#G�+Ў��W��f���3tw��z��˷����L�u��!�+U�x�%��+U�v��d�e��\An�3EU{���SVpX:3����k6�&lt;�V:��D�~*</a:t></a:r><a:endParaRPr lang="en-US" sz="1800" dirty="0"/></a:p><a:p><a:pPr indent="0" marL="0"><a:buNone/></a:pPr><a:r><a:rPr lang="en-US" sz="1800" dirty="0"><a:solidFill><a:srgbClr val="000000"/></a:solidFill></a:rPr><a:t>�+����PZS�ogv�x�Ҭ�k|�K�H����[SD�����U��CW�e��=�jϙ&apos;����r���.�|�Ji��Y������.	b˪v���a&gt;P�-�=�~,5�u!d�xE�1�Y</a:t></a:r><a:endParaRPr lang="en-US" sz="1800" dirty="0"/></a:p><a:p><a:pPr indent="0" marL="0"><a:buNone/></a:pPr><a:r><a:rPr lang="en-US" sz="1800" dirty="0"><a:solidFill><a:srgbClr val="000000"/></a:solidFill></a:rPr><a:t>����~	D�{�G$������l|          �%���rn5&lt;0ޛ�q������{����)fΫ��WJ�H���^��?5(�~)�q�/%`��JjJ��z�&amp;5�i&lt;V�� c���:�.�O~���&lt;�r��y�e��:���WC@m�S��.v�|�߲|&amp;��)ʹ����a��Ì�G�0����I��RՔ���:���e?�K��un�������Vt��&quot;�adel1�2��ea�7��?sFO���&apos;��{mڟY)�2�2BW9M�g���&lt;s��Ļ)yo{#}��(L^0%�U���m�6Ɩc�&amp;�M���R��5u���ږ�m���PW~������*����#�T����&apos;%�E~��T�3�4u�&amp;̝{3�=�Pĕ}��{�k$_4ڂ�����f&lt;�������ru���Y�G��=�c��K&lt;��-���Z��fhT� ?w����G{jD6��N���r`ն^f����         @7�I�%z��ٌNy�z���J��x��d-�X��`��������������������(�ñ�</a:t></a:r><a:endParaRPr lang="en-US" sz="1800" dirty="0"/></a:p><a:p><a:pPr indent="0" marL="0"><a:buNone/></a:pPr><a:r><a:rPr lang="en-US" sz="1800" dirty="0"><a:solidFill><a:srgbClr val="000000"/></a:solidFill></a:rPr><a:t>��.�?�#�=�c�������鶓�&apos;��2G�L�gN��)��j����%3�J�.�e��n&lt;����k3a8:V�$\����0m���깨O�9��ζS�R���������KÈC�M�δ;O�B��vTNQ5�y]Da��</a:t></a:r><a:endParaRPr lang="en-US" sz="1800" dirty="0"/></a:p><a:p><a:pPr indent="0" marL="0"><a:buNone/></a:pPr><a:r><a:rPr lang="en-US" sz="1800" dirty="0"><a:solidFill><a:srgbClr val="000000"/></a:solidFill></a:rPr><a:t>����V�T7���a�����ƅ;ü�L��Ԕ&amp;Λt,���C</a:t></a:r><a:endParaRPr lang="en-US" sz="1800" dirty="0"/></a:p><a:p><a:pPr indent="0" marL="0"><a:buNone/></a:pPr><a:r><a:rPr lang="en-US" sz="1800" dirty="0"><a:solidFill><a:srgbClr val="000000"/></a:solidFill></a:rPr><a:t>�</a:t></a:r><a:endParaRPr lang="en-US" sz="1800" dirty="0"/></a:p><a:p><a:pPr indent="0" marL="0"><a:buNone/></a:pPr><a:r><a:rPr lang="en-US" sz="1800" dirty="0"><a:solidFill><a:srgbClr val="000000"/></a:solidFill></a:rPr><a:t>����^�-�����,�H�1��f����[��&gt;F[������;]3�墓@�H��|���TES}�S�O�&gt;@}�x��@rC��P���߹�W��=�S&amp;�3tA���SM�w�]�M�m��#-+=Â��&quot;:�������fyEy���Y�?�Z����.��0e��:�gv��0�l��ܻ�_D5���=�`_</a:t></a:r><a:endParaRPr lang="en-US" sz="1800" dirty="0"/></a:p><a:p><a:pPr indent="0" marL="0"><a:buNone/></a:pPr><a:r><a:rPr lang="en-US" sz="1800" dirty="0"><a:solidFill><a:srgbClr val="000000"/></a:solidFill></a:rPr><a:t>��۝�)          t3e�jrO����h�Қ�.��A�����|Q��ܚ���е7��u�x���N��f�����Kc��+�r��HA�!K=�O�e�����#dG��I������/۹�#�3�y�J�H����}�`���8k���e;V\��6K���D1/o�m�˴q��7,&lt;�t��ӚJ�S/�ڷf����%����V�zd�,@���_�u޴��y��_gm9�=�NJ^-�е���߸ 0#�h��2�[Olϭ)ċ��\����q�Z��cߔSB�H%�/�Z9�����_�}�@����� �fp��N״%3&amp;��-������eWH���n���MB��:�ɩ�����GW�j��7տR�Mɗ���=�N�c�/���2�q[+���{&quot;|.��/W��ŝ��-f�[��|�/�����۩]_}�&lt;*N����f��=�X�����9=,��}e(�P��&quot;n         ���@$(ᔃ��یĦ_���[���/n͂�$�-)�y^�������o�cL���XX�[� l)^����?���Zfō�[ȍ�&apos;z�ƖfD�������I�����0a����2��ß��zZ[!��=����-��=��X��#^bL&lt;*^�V�����ȿZ۫uͯ�k���w����õ�������=�{WH�W��4i��w�/~��r�tA�֕��42�����*�W��nR=�j�|��+�Ҳ��%�*U3E�����%�</a:t></a:r><a:endParaRPr lang="en-US" sz="1800" dirty="0"/></a:p><a:p><a:pPr indent="0" marL="0"><a:buNone/></a:pPr><a:r><a:rPr lang="en-US" sz="1800" dirty="0"><a:solidFill><a:srgbClr val="000000"/></a:solidFill></a:rPr><a:t>����¨=ڎZ6w�Aݖ��,Q5�A\ �U�UVWn+�����rB��v����Sʩ�p-n�K�k*�&apos;מ��!�&lt;�δ|          �)�oX</a:t></a:r><a:endParaRPr lang="en-US" sz="1800" dirty="0"/></a:p><a:p><a:pPr indent="0" marL="0"><a:buNone/></a:pPr><a:r><a:rPr lang="en-US" sz="1800" dirty="0"><a:solidFill><a:srgbClr val="000000"/></a:solidFill></a:rPr><a:t>�[3���cd6��)˯�[���w�X.�vC2d[��X	��T�ϙ��&lt;/�g�~a�k_&amp;m�52��&amp;����%�Z~���N�7�&quot;�?9�,�|a]��³{&quot;}�[���=�s=9��@�����5`��c[�E�d\*xG���S׹��h��ԠcI&apos;Β#�g��u�s�Q��������.OsC�C��B�^�㙺���ϒ#�R�R�Gbr�����z�K:O��7�g���{�Ǳ��I����Q�8�[�</a:t></a:r><a:endParaRPr lang="en-US" sz="1800" dirty="0"/></a:p><a:p><a:pPr indent="0" marL="0"><a:buNone/></a:pPr><a:r><a:rPr lang="en-US" sz="1800" dirty="0"><a:solidFill><a:srgbClr val="000000"/></a:solidFill></a:rPr><a:t>�M�������          �;�y��Z�z�����</a:t></a:r><a:endParaRPr lang="en-US" sz="1800" dirty="0"/></a:p><a:p><a:pPr indent="0" marL="0"><a:buNone/></a:pPr><a:r><a:rPr lang="en-US" sz="1800" dirty="0"><a:solidFill><a:srgbClr val="000000"/></a:solidFill></a:rPr><a:t>��9�?P�6��JK��f��x��&apos;m�</a:t></a:r><a:endParaRPr lang="en-US" sz="1800" dirty="0"/></a:p><a:p><a:pPr indent="0" marL="0"><a:buNone/></a:pPr><a:r><a:rPr lang="en-US" sz="1800" dirty="0"><a:solidFill><a:srgbClr val="000000"/></a:solidFill></a:rPr><a:t>�ac&lt;��%&gt;��H�h�����*��\�kI�+�,m���h���՘�G⏓���3LUK������Dk������}k�_�7�Is��+b���3�5�4Bʹu����s:�a����X깜��Ҫ�^&gt;*Z�3���x�[���9�vd�7��H�T_[O{��c㲸&gt;I�W���� c�����mbc�o1XUKu�������O]��&gt;�w&lt;�^����;�:o�)�jy+��s         �{�(���E_%�ù������� R�?�M����	:�\f�{�3�I����W9�?����|�����U(��=��g�)�z_8 %+5ゼZb$�ҁ��f���;&lt;8�t��Đ��!�ƪZ�+v�%�G�\�s~��ء���&gt;��&gt;�h&lt;Vܝ�).�\�]��9r��]���խ�],�/�T�P�����=��R)&quot;���j��R��ч�[�˰q֦��&lt;Bv�S�N�-޶DNQ��yr���7�%_</a:t></a:r><a:endParaRPr lang="en-US" sz="1800" dirty="0"/></a:p><a:p><a:pPr indent="0" marL="0"><a:buNone/></a:pPr><a:r><a:rPr lang="en-US" sz="1800" dirty="0"><a:solidFill><a:srgbClr val="000000"/></a:solidFill></a:rPr><a:t>�E��m�uSPQ����:�}�u%�pn��J́�&amp;�M/�Ǵ���Q��&amp;Qǫ:��=�{p�֊����v.          t�x�lZ7�jN��~4��ȵc�(��kO��o���LQ%�/%I�ڐw�:��j�H�-��K���H�ڈl��[tIH6l�/����8oZ���@�].�l&gt;�z���t~�e�����Ԣ-�sQ��2�^.��sZ�Xw�I)3P?n~�r</a:t></a:r><a:endParaRPr lang="en-US" sz="1800" dirty="0"/></a:p><a:p><a:pPr indent="0" marL="0"><a:buNone/></a:pPr><a:r><a:rPr lang="en-US" sz="1800" dirty="0"><a:solidFill><a:srgbClr val="000000"/></a:solidFill></a:rPr><a:t>r7��.��X�Y�Y�f�����z�o7g�����ˇZ���Xz���Y�����7,��&apos;�����F�2��	wS�Oa`i�}*���*��A&amp;=H�e��_�7�/ዎX����{�����m蒓l�/�SՁz8h�[���?&apos;���Hl���&amp;X�         ��o��u��@�.�_7{��ء��!=��=F�0cnć���u�w:�1[���$����Z���m��Mg�Iй�|�e�ʮ�o�� �!(�|�7��ZQU�D�I�Gj��bd���&apos;9S\��꟧D���N�+����#�&quot;��̤zZ(!�d��+����&apos;=e���[� �-�X\����&gt;%u���17�mL4j�S��U�(\,�t��Saѕ���[%�QE�&quot;�w���h�E(�����3E�tu�/qȭ!|�dtG��f�	�wس���4!l{�����m8          �&gt;</a:t></a:r><a:endParaRPr lang="en-US" sz="1800" dirty="0"/></a:p><a:p><a:pPr indent="0" marL="0"><a:buNone/></a:pPr><a:r><a:rPr lang="en-US" sz="1800" dirty="0"><a:solidFill><a:srgbClr val="000000"/></a:solidFill></a:rPr><a:t>�V7�T.+�2��a��hˠ�S�Ɩ�����yݮ6�s�K&gt;uF���e5w�=I}hr�y�B#K#�1��M�E�)�\�	y�@$��%���ĦWpop��G�P$|��R�7k:.��5K�%�{�z��:�3�=s���Ŷb�,WGӑf��jǓ</a:t></a:r><a:endParaRPr lang="en-US" sz="1800" dirty="0"/></a:p><a:p><a:pPr indent="0" marL="0"><a:buNone/></a:pPr><a:r><a:rPr lang="en-US" sz="1800" dirty="0"><a:solidFill><a:srgbClr val="000000"/></a:solidFill></a:rPr><a:t>ޒ�GY(�(�.�5���`ЛJQ�T�o���kf?[�韣D1��/�/vd&lt;�D�I���L�9���1��-=P8%��2��&quot;mk��DU!��R2R&amp;#��0�������:�#&apos;��|�&apos;��6�c%�q�����=~���������߯         ���V������˺Rg3q���^`F0��[S����_K 7�ޒ�&amp;=H+�#5&apos;~��=Ί��t?�PO�,�6����\�j.,֦ڊ�X���񷓯^�O���_K�[��/:i,�S��w��?��9�7�6����YTW�K&gt;���@�X�W�;~��2C��{������M���&quot;�v�����������hK�a/l�,�5���H�_�[��q�U�H�m$_,��[&lt;�(Ey.�S�s�`��Q&quot;�����ۧ&lt;�d�ϒ#�����bO�7�}у�&quot;�W�oP��&gt;}�bik�vThHh`�ۧ��-)�y���&apos;�����O��C��r#��x�;�e          �j^�_u�H\�o3@o@@z0�s�X��1e���N��OtZ7Ĥ�#&amp;�X��r���0�������V6�o=�-�e��d</a:t></a:r><a:endParaRPr lang="en-US" sz="1800" dirty="0"/></a:p><a:p><a:pPr indent="0" marL="0"><a:buNone/></a:pPr><a:r><a:rPr lang="en-US" sz="1800" dirty="0"><a:solidFill><a:srgbClr val="000000"/></a:solidFill></a:rPr><a:t>+���~��M��p��󆍳6ea�8����ܚ&quot;��.j��&lt;��]���v֨�����&apos;sO?���L�\�g���GM5�y���[�ңG��X6���@Csé.�f�p�)Vt�#���$h�Nu��5��RNUc&apos;AqxB^9������L��ݔA&amp;z:����n&amp;��H�������&amp;�K�K�s� ���T~h���-+9�账Ҁ�`�AZ(s^������G�&apos;��s=���D�T?�:/�P�r�o���{��T�����+c[���*�V�[������X&apos;�:�0�����֙,}          �:x���=���_%_</a:t></a:r><a:endParaRPr lang="en-US" sz="1800" dirty="0"/></a:p><a:p><a:pPr indent="0" marL="0"><a:buNone/></a:pPr><a:r><a:rPr lang="en-US" sz="1800" dirty="0"><a:solidFill><a:srgbClr val="000000"/></a:solidFill></a:rPr><a:t>�d�Ϻ~�</a:t></a:r><a:endParaRPr lang="en-US" sz="1800" dirty="0"/></a:p><a:p><a:pPr indent="0" marL="0"><a:buNone/></a:pPr><a:r><a:rPr lang="en-US" sz="1800" dirty="0"><a:solidFill><a:srgbClr val="000000"/></a:solidFill></a:rPr><a:t>K=a?�v��y�-F[���Y�W�[3z�����òY:F:*Z�{�{�,Q���}�����4�	#��;��7q�~J��e�w��%��h���Z�f?w%u%���V:��/7k�����H���3��&apos;8?t�4[]�I&amp;�Y�dmg���:gͼ��ɾ�~��SU�4u4�&apos;L_:�T�Y�������㦧v�3������;C޼ͻ/�~���XB���䋗U���Y�E=�?ɱ���W�w$�</a:t></a:r><a:endParaRPr lang="en-US" sz="1800" dirty="0"/></a:p><a:p><a:pPr indent="0" marL="0"><a:buNone/></a:pPr><a:r><a:rPr lang="en-US" sz="1800" dirty="0"><a:solidFill><a:srgbClr val="000000"/></a:solidFill></a:rPr><a:t>=&lt;E_|煑�P���PO�e�bYy�����s���È������y]H�ҟ�Np����?(�Ò&amp;6�Q�h���gy�&amp;`�|�#[k��#����ECʫ�\˗)��^PPQ��0&lt;�Q��Qa��X]_	�!�i7��;�p�H,�JJ��RCQ��&apos;/          �Ki�{d]�oJ�k���S���2}��3</a:t></a:r><a:endParaRPr lang="en-US" sz="1800" dirty="0"/></a:p><a:p><a:pPr indent="0" marL="0"><a:buNone/></a:pPr><a:r><a:rPr lang="en-US" sz="1800" dirty="0"><a:solidFill><a:srgbClr val="000000"/></a:solidFill></a:rPr><a:t>ޒN��5�`��i�\����W�Y/�{J��8,��[C`��=BvH�H�8b�z���Eu�Os���e�eGN�{�_Ur�t����}��r^}�$�M������������D*��p&apos;e�l;um�=&gt;���k��ʮL�e����ƣn)�2&quot;�u�Y]*�I}����@��=��qX��&gt;&gt;�8�Pѷ��]�I� ��	y��*�$&lt;�V򍽅���T��p��$_���}1��&gt;R}]ܗ`�;қ��o%�صr���Or�9%&gt;�*�+;o\����&amp;.��&quot;n�_4j�ڻ��@�eX� U-�e��MG��K��ۉ����k��� ����%�����j�j�&gt;�Z�J�tAY��T��pR �����FF@��_w�8Sxu(�R��&apos;M�;�P� ������,�          ]�&apos;����%�2���G����v�d��T^i��I��e��IndКJ���KeW��m�p&apos;�T,����k6�,��Z��uE�e&lt;˵�1FNA�7��&gt;�t��������ORTW�u�?��yz:�$����Dvt��4(3d��� ��w��ߓhhas=��T��z/2:��3ك���������ٌN���	��-���|�t�-�?�ik����m���cI&apos;</a:t></a:r><a:endParaRPr lang="en-US" sz="1800" dirty="0"/></a:p><a:p><a:pPr indent="0" marL="0"><a:buNone/></a:pPr><a:r><a:rPr lang="en-US" sz="1800" dirty="0"><a:solidFill><a:srgbClr val="000000"/></a:solidFill></a:rPr><a:t>�}.���Y�yQ�_$_54^�邳�,մ�V�^y��ܥ򘠬���:*�)�-Y/P &amp;?ʜ�h�����U��BI�W�[���e2�4�v���愫�q��Vz��#͏&apos;�.��&gt;�*�l5}���v�q*?t�.W9E�q�ƥ����6}�����w�P%�o=�MYM��gs����(f��o��f5�&apos;� 7J`Dsi%�Fg껢 �{�f~C�`          ��x��#��ג�8{pݡ�}��:o\H�+����Z���J�*AY!�2O����JU�ΐAFVFW��JE�=Bv���δ�|��˰�#��箛����gǙ����ҟ�\,�����&apos;�[M[m��Q	wS���En.}��Y�ke��(&gt;΂w��B^-�s#�|�V��iW�]ڙ�??28�&amp;��!|�K0�&quot;A	G5F0ɷ*N�DO^Q^ESEYC�ՔԕU]���%_��n.95E��[z���x�䟓�F�A�H=��?j�(MM��V�-��[;?�N</a:t></a:r><a:endParaRPr lang="en-US" sz="1800" dirty="0"/></a:p><a:p><a:pPr indent="0" marL="0"><a:buNone/></a:pPr><a:r><a:rPr lang="en-US" sz="1800" dirty="0"><a:solidFill><a:srgbClr val="000000"/></a:solidFill></a:rPr><a:t>&amp;ۊK��+���T7�0@Ե�,m-\9B�H�ǃ^�+^�s������SR���w,��h�q��&amp;Z�4��M4����9�tA���y]4m���f;��c��ڃ�����7in�������pS���oI��Ca3ь�W�E:���#��s�$�           )��P��?��iߐ|����7I�H�z�j�M*�|�-v��u��b&apos;&amp;�V���5�4�R�,�J���|v�����{V���q��Jn�}��H���t���-����X����y�h\�ک�t�M�nTq�q�P��K������Ka3_�_u��7yw�=-��ˍ$^��/�K*�q^�_v&gt;]��T�x?mo��ϥ�����ӂ��C�½/8������c%�O��x Y���fᔃ-�v�F����mpݳj�������M�ϑ�^0P,��Y�ݪ}kv��{�u���s��q#c�IO���[Nl#}���;��TO?O��yz�}���^��n&apos;a��J�_��������AG�K</a:t></a:r><a:endParaRPr lang="en-US" sz="1800" dirty="0"/></a:p><a:p><a:pPr indent="0" marL="0"><a:buNone/></a:pPr><a:r><a:rPr lang="en-US" sz="1800" dirty="0"><a:solidFill><a:srgbClr val="000000"/></a:solidFill></a:rPr><a:t>%�{��X��_�3�+�~���,�p.�Vwҏ|���f��U</a:t></a:r><a:endParaRPr lang="en-US" sz="1800" dirty="0"/></a:p><a:p><a:pPr indent="0" marL="0"><a:buNone/></a:pPr><a:r><a:rPr lang="en-US" sz="1800" dirty="0"><a:solidFill><a:srgbClr val="000000"/></a:solidFill></a:rPr><a:t>�Nc`O^t&lt;�          ��H@�U��MҲ�+��P�f-Y������\h+������H(]����;�u�0xq��r�j�~�nǷ�&gt;�2���Q�V���iǙ]���&amp;��&gt;�WYK��,_�%���nn+��T��e�����Kf3ʹ�;��F!��E��!�جFa��B��&amp;a�S��n�.</a:t></a:r><a:endParaRPr lang="en-US" sz="1800" dirty="0"/></a:p><a:p><a:pPr indent="0" marL="0"><a:buNone/></a:pPr><a:r><a:rPr lang="en-US" sz="1800" dirty="0"><a:solidFill><a:srgbClr val="000000"/></a:solidFill></a:rPr><a:t>��[&amp;�����y&quot;~�GA�.����E�_�]P�ھ��y��چ_�����%�~��Ø!Ì#�[?���=�M֥�����fɗ]�:��G�IL_%��o;]ٕ+���A�`���2��-�          I��$_�ƣnR2�˽V����ASG3����k�gek�p���yf��������j��Ta]���X����^��s�;�����^�����S,Q�����ʸ�[&quot;�p��&amp;-+�����E\ʭ)J���ux�fb�K��.��	*���ش&apos;M�;S�����ؒY��������0�q֥���7.��&apos;�v���w�oJ���PL���tڳ�$R��g��%�J|�ƍ*�kV&quot;�@3-��¯��ϊ��z_��	�Y/�s^f�(��/{��P&quot;�          ��&apos;l��PF�_%_*����MJFj��2r��Դ�O�қJ�[$_=S���#Se�J��,��Hl�B�y]4�i�����oI��H�J�拥b	���H+v�*k`Y����J�~)�*Zj���*�WgCG&lt;K����a��K���V�7�z&lt;^���O�D$_��Mɷ&apos;�Ħ�8U!W&quot;��W�B�m�}bO��(YCAz��b�t��������7i�K��</a:t></a:r><a:endParaRPr lang="en-US" sz="1800" dirty="0"/></a:p><a:p><a:pPr indent="0" marL="0"><a:buNone/></a:pPr><a:r><a:rPr lang="en-US" sz="1800" dirty="0"><a:solidFill><a:srgbClr val="000000"/></a:solidFill></a:rPr><a:t>#�iu��w�u����#Cnd|e���~S,��F���ݍ�L�ˇZ7FWƺ����/Y��6�^���7��9�eY�c&quot;E����o_z���[B1�&apos;�E��#�l\�p���N�Ĝ          �壠��&quot;�%��FZe�4K��0�w���X�j��U��r���8}S���mӟd�D�;�얖�9������z���vH��i&gt;�2�A���f�����Ȧ�7Dr#���+|��i*�*6�m��H ���6Zc��J`A��@O�3�u�j)Y��ۗ72��;�</a:t></a:r><a:endParaRPr lang="en-US" sz="1800" dirty="0"/></a:p><a:p><a:pPr indent="0" marL="0"><a:buNone/></a:pPr><a:r><a:rPr lang="en-US" sz="1800" dirty="0"><a:solidFill><a:srgbClr val="000000"/></a:solidFill></a:rPr><a:t>�F�ޑ�Y��</a:t></a:r><a:endParaRPr lang="en-US" sz="1800" dirty="0"/></a:p><a:p><a:pPr indent="0" marL="0"><a:buNone/></a:pPr><a:r><a:rPr lang="en-US" sz="1800" dirty="0"><a:solidFill><a:srgbClr val="000000"/></a:solidFill></a:rPr><a:t>;p�:]:�F��u_����9��{$���[��k�&lt;�&quot;�,������Ͷ[��b��ޜ�[,N�~��D&quot;�ۥ�*�J�.V�x�-���7���ՙ�МI�}��F�M�9��rk��܋��[����4TV�_��_㲒�;,�)#&apos;�9Hk�ӄ���V8�P�~�S&lt;����`�*&apos;η�S�=��O|c�B�6߫B�F��`�y�ns=�ͨ����         @�&lt;iz�m?�����eEW��:�5e�uJ,��6�n���O���iX3��k�h����j M��I�Uq:�:?O��,�%���--&apos;=e�T�	#���s��u��`KC))�S;��|.���B{��6�:�����jǙ]C�+�)-ts9�WK��tp���Ѱ!�l[���F,�x���x�pq%���Y�l����&amp;.��r4�x���;O��`q*:]	�I�TɹI`�z���BC�cr*�a����?z�r#��9�Ϝ����zj�Q�.�����%�2N��%_4�-ߵB�L���Xs�����ΰ�t����Ok*My�5w��j�5u$*�E�@	����h�?6c���RU4U��9�p�v1�iΡk��D�?S��mo��;�y�l?Y�� \�]d�E�EmT��v��H⫵�@�         z!����oT.�r�5��3яt\�E�۩��]w�&quot;}j�|��o\8tܰ��3b���Tc�0fƯ�R�cY�a^Ҳ�Nk��rdĤ�z��ʚ*�Wy��}C�K4d=�s�n&lt;�D�D}dik�&apos;�&apos;�i���MG���[�&gt;R����Y��������w��s���@���r�P���6���0E��yҐ���:I�K��5TN鏮�@Fb37=����_&gt;	h�޳�z��:\ݥ�uO��K�}��|9��w�pjT+:�~q��~r����%_�������E�\:�md�I�m��[�f&lt;��n]�m��o9�r����:���.)T����B�X��j�yo�~��]�9mGCb�*�����~&amp;v�*��!���)��V�Es&gt;����E�p�U�U�T�}nO��7����-�e��p��u%H�         @/��s�����Eq���d&lt;�ŷd&lt;�M�#Yq˨H�h�3Re�!��[x����ºb��jg����Լ�����yW��^�O�#������eb]=ʸRw�:.��l\% |����7%�1�{~��$�IN̍���ظ��9�</a:t></a:r><a:endParaRPr lang="en-US" sz="1800" dirty="0"/></a:p><a:p><a:pPr indent="0" marL="0"><a:buNone/></a:pPr><a:r><a:rPr lang="en-US" sz="1800" dirty="0"><a:solidFill><a:srgbClr val="000000"/></a:solidFill></a:rPr><a:t>[����Y����n&amp;��J�~Y؝K������D�_ͽ�?P���n�{qj��=���%�&apos;�Kp=&gt;�v(n�=�r�Gʴ%2r2��wњJ	�T�K�Dz_`]�j2p0�MwA٧�D�;��O�@�oơ��X҉mA��?�i[��o�?������?�Q�H�i��}Q��GY��2����OHy���ᨛ�����)����2^9�un既0tD�h^=|�w�-+��Y{p�ϥC17�[aL�?YNA�7��&lt;5�=�c񶥮^����KB��7%_�7�Ua`�)�u��І�Q�ѿ��/+���{�/�K�          ��ӳ�/��=ܶ�$�َm�2��BiS̓�e6o�0���]a^�2RNk����A9�����6���ا��*.���U7C��[��ī}�	v죞�/Jd�n��I��\!����W���F![&quot;^k&apos;�x�@����K;]h��H��o�q�o�Ӗ8H�J�l��X�zڼu�U4U��o��%���=���lq)z_���S/Lq�����o�o&gt;�R��@U[}�̱����G�9���h���5ћ�jn�Ӝ%�P�}�$�O�����y�����pSKۡ�&amp;\����ꨪ��qj&gt;GW��Z�m`�c:�L��@ECe�t�S�a��Œ�����&amp;_7�1C��􍬆h�PTU\�omnM�_I�h�	wS�z.��_}��kc]c]%5���?�&amp;�KH�E�*��d�H�          ��ӳ��D�|����Y=����$#�i�y�%u|6�9e=���������rY;i4&quot;ϒ~����F`S�4�J�k&lt;�ũ�jɷ�tߍ�nX��O�����9�����o2����Y@E�}q������(ݥ�(����`���v Jٵ� &quot;((�ғ��a��;P�@������q��5���sg��~�������}�3W��U�3_�.��ICR��Dn��A���m^�������0���=�:*+���q4�D(&gt;,�i��u��:�[�g���G��?�IM��ؙ�f�8��$��Q��Ơ-���7��k���M&lt;�|���Ib��.�����˳���+9u����ą�z/:E8Ɋ��nk������c6�|�p�5�%�˕�U�����&lt;ˌ	�;�`�&quot;-}-�A�bJ㚥,ͻNXߌ�           ���C��pl����&apos;�|��g���٘���[k�thJ���Ħ��7�kx6��S��q��&quot;6�SԢ��w�v�/�]F��	uT�eӔԔ&gt;�|7mQVSv[5_�]��������0�NcҏW$=L_��x�g܍D2�����ʊ����0���XO��ֽ�B��Vb&lt;����nuU���r��B�Mw�pVTQ���*`]��&gt;s����O�J</a:t></a:r><a:endParaRPr lang="en-US" sz="1800" dirty="0"/></a:p><a:p><a:pPr indent="0" marL="0"><a:buNone/></a:pPr><a:r><a:rPr lang="en-US" sz="1800" dirty="0"><a:solidFill><a:srgbClr val="000000"/></a:solidFill></a:rPr><a:t>P</a:t></a:r><a:endParaRPr lang="en-US" sz="1800" dirty="0"/></a:p><a:p><a:pPr indent="0" marL="0"><a:buNone/></a:pPr><a:r><a:rPr lang="en-US" sz="1800" dirty="0"><a:solidFill><a:srgbClr val="000000"/></a:solidFill></a:rPr><a:t>�\�i3���h����o��6i�˕y4i�abm�э��bW�:��{ɗ�g^��н������ˇ)������W8���U;�n�F��~���XƷf�          ���/�c^��x$�x8%���3���쒯@$�ͻ�cS�&gt;���l*z�	E�f\����zS����h�mX�-��ͻ^�����|�~o��B�E���2q���j�WZH�;l���ꌕn�r���q3�+�(����&lt;��&amp;I�5��$5�������;�7�����:J��K��i�߹w�o�+���NCA��+��%f��K}��V��^�=�Ly|%�0��CmC�����..v�:�}���m�</a:t></a:r><a:endParaRPr lang="en-US" sz="1800" dirty="0"/></a:p><a:p><a:pPr indent="0" marL="0"><a:buNone/></a:pPr><a:r><a:rPr lang="en-US" sz="1800" dirty="0"><a:solidFill><a:srgbClr val="000000"/></a:solidFill></a:rPr><a:t>X�b;4Aa8����g��k�|��|(&lt;Ƒ�chS��*Rn%����5�C�~����J��d�V5�N          ���&apos;�|I�������?�5��+�V-�^�C��f5&quot;���)l��!��W��Cs��$��VX���U#�+����`�Bb_K?�Q�#ɗ��q�O�K�i^3�H�_t������J���g�s���Dnh�SI�2�A��^�ݒ�43h���N�&amp;:���&lt;l��p}3}]���S�$_�Q�ʒ��z��0�j����YO������/���?%�Q����1u��w�5}������P�a�ϲ%�ڿ{3P9���7;          ���9$�_�ZB�E�</a:t></a:r><a:endParaRPr lang="en-US" sz="1800" dirty="0"/></a:p><a:p><a:pPr indent="0" marL="0"><a:buNone/></a:pPr><a:r><a:rPr lang="en-US" sz="1800" dirty="0"><a:solidFill><a:srgbClr val="000000"/></a:solidFill></a:rPr><a:t>�Z�ܨ_�dBP3�����|X��52�^�2_����|�/���x����K��ڷ[�㉮�k)���*�|,���-��V��\ta��˦���5�����7�3cl8I��i�#�R��+/r��4�jdje:�e���S��t��f�y/���.���u���ҁ��Ta�lD4aa��x���I^��/���)xk��L��z��5�w��ܧg����]R˳�_�%I������~          �o$�6g-$�&quot;*������4R8�*�ۖX�o@V!� Y��a�x�w��V�FX�\�/���S��|��^���D�%L�ߦ�r�2����F����ˑH����*�)O]&gt;=���Iuc���S��x#�H��U������v���5&gt;�A:��=�/MXx0�O-Cms�=��S˳r��	�Xtх&gt;��j�|(�*�t��(���b�.ij�Y��3�w���:8͝͊�-��h��/\M8_|1���,�|�V�           ��|ۜ��䋸Ż�����gDvƦ?���&quot;}U��fL�e�;�ro��-����T�A��[I��3y��&apos;���9��W�Q�F�tR�qƏ*(��`Ns&apos;*�(�,�|%�.X轨�b�e�r+	���*�\R����$�QC�OY�Y��燑�S��qdC���Ξ�WI�</a:t></a:r><a:endParaRPr lang="en-US" sz="1800" dirty="0"/></a:p><a:p><a:pPr indent="0" marL="0"><a:buNone/></a:pPr><a:r><a:rPr lang="en-US" sz="1800" dirty="0"><a:solidFill><a:srgbClr val="000000"/></a:solidFill></a:rPr><a:t>X�#t�XvH�&gt;]u�u�J���S&gt;�l�T!+�T�R�����|�Q�:x����L</a:t></a:r><a:endParaRPr lang="en-US" sz="1800" dirty="0"/></a:p><a:p><a:pPr indent="0" marL="0"><a:buNone/></a:pPr><a:r><a:rPr lang="en-US" sz="1800" dirty="0"><a:solidFill><a:srgbClr val="000000"/></a:solidFill></a:rPr><a:t>�%Ix���L��҄��R�]V˷RX�B[          ���|��%&amp;w旲�|����~����*��T	�R9,P}��pl�]��]Y����ǷI�[�γ����ǡ�n^���鴹��E/�0�U�&quot;�Q=6/�С��֡רM�B�=�:(*�.��.L&gt;����guN%�Idatc֋����t��8�~�� )�(�|������{x����w��*&quot;��33_�zl�g`n�of�C=J%�Q�����3�*��</a:t></a:r><a:endParaRPr lang="en-US" sz="1800" dirty="0"/></a:p></p:txBody></p:sp></p:spTree></p:cSld><p:clrMapOvr><a:masterClrMapping/></p:clrMapOvr>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NOTE: This outline is designed for a 10-minute brief lecture, therefore, it may not go into depth for each topic. Supplemental resources and extended lecture times would be necessary for an in-depth understanding of these topics.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A. Quick recap of previous class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B. Introduction of today's topics: algorithmic foundations and responsible AI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II. Algorithmic Foundations (3 minutes)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A. Definition and importance of algorithms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B. Review of basic terminologies and types of algorithms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   C. Brief overview of algorithm complexity and how to analyze it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III. Introduction to Responsible AI (2 minutes)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2024-10-03T01:16:36Z</dcterms:created>
  <dcterms:modified xsi:type="dcterms:W3CDTF">2024-10-03T01:16:36Z</dcterms:modified>
</cp:coreProperties>
</file>