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10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0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1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1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12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2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13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3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2400" dirty="0"><a:solidFill><a:srgbClr val="000000"/></a:solidFill></a:rPr><a:t>IV.</a:t></a: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IV.��6�F�������\aJ�*?���x�t����:6���r�&lt;��8֤Y���0.7�u����~X�)�yچ:����Vڋ/</a:t></a:r><a:endParaRPr lang="en-US" sz="1800" dirty="0"/></a:p><a:p><a:pPr indent="0" marL="0"><a:buNone/></a:pPr><a:r><a:rPr lang="en-US" sz="1800" dirty="0"><a:solidFill><a:srgbClr val="000000"/></a:solidFill></a:rPr><a:t>n�Nʺ��[�˝H��l���I�����U���Jc��q����A$%�U�^��g��</a:t></a:r><a:endParaRPr lang="en-US" sz="1800" dirty="0"/></a:p><a:p><a:pPr indent="0" marL="0"><a:buNone/></a:pPr><a:r><a:rPr lang="en-US" sz="1800" dirty="0"><a:solidFill><a:srgbClr val="000000"/></a:solidFill></a:rPr><a:t>%Ei�]en�c�zD *�!� �EY���R*�p6U�,�l�v���j���mG�Uկ|�/�j*�B�</a:t></a:r><a:endParaRPr lang="en-US" sz="1800" dirty="0"/></a:p><a:p><a:pPr indent="0" marL="0"><a:buNone/></a:pPr><a:r><a:rPr lang="en-US" sz="1800" dirty="0"><a:solidFill><a:srgbClr val="000000"/></a:solidFill></a:rPr><a:t>�M�ʑg&amp;�I&apos; w��a����Ȝ��UǯW&gt;B�{%PF򀢫�Y`���1��cc�mkE�|�8�6���\��H����dʹ� :��� i�߃	sC�&amp;A1=k�&quot;Q-�z�&lt;�U��2jC,T���CU�&apos;�/������ku��U��������KO����}�U�s����tj&quot;���OY)�S=e2��(K5��2V\M1Ƥ ���74I)&amp;��Y:Ф��4�А�L��?�YDUz�&lt;�M�]&gt;G������+�֓���K�����_ ���I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1547 0 obj&lt;&lt;/Filter/FlateDecode/Length 321&gt;&gt;stream</a:t></a:r><a:endParaRPr lang="en-US" sz="1800" dirty="0"/></a:p><a:p><a:pPr indent="0" marL="0"><a:buNone/></a:pPr><a:r><a:rPr lang="en-US" sz="1800" dirty="0"><a:solidFill><a:srgbClr val="000000"/></a:solidFill></a:rPr><a:t>h�T��n�0E�|�,Se��!ABHi�HY��&amp;���C�T�e�&quot;��-p&lt;ϫ�xw�M7A��u�	��h��pu</a:t></a:r><a:endParaRPr lang="en-US" sz="1800" dirty="0"/></a:p><a:p><a:pPr indent="0" marL="0"><a:buNone/></a:pPr><a:r><a:rPr lang="en-US" sz="1800" dirty="0"><a:solidFill><a:srgbClr val="000000"/></a:solidFill></a:rPr><a:t>��Kg �@wj�O��zi!���m��?�v����wJ����b��!_&amp;�:��3X�ӏO</a:t></a:r><a:endParaRPr lang="en-US" sz="1800" dirty="0"/></a:p><a:p><a:pPr indent="0" marL="0"><a:buNone/></a:pPr><a:r><a:rPr lang="en-US" sz="1800" dirty="0"><a:solidFill><a:srgbClr val="000000"/></a:solidFill></a:rPr><a:t>���~c�f��4�Q�{��E������f2Ng���J�N�B�aU#j@���u�hZ�%]T�*�$��Q%Z��@\���x�y��,�˔8K�-q��������:��7�2�ɹ�@$��#Et�X1��pb�E�(��(9f�D^�.��ͬ&apos;(`;�����s使V�-���߼,��o�#� 򄜇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1548 0 obj&lt;&lt;/Filter/FlateDecode/Length 255&gt;&gt;stream</a:t></a:r><a:endParaRPr lang="en-US" sz="1800" dirty="0"/></a:p><a:p><a:pPr indent="0" marL="0"><a:buNone/></a:pPr><a:r><a:rPr lang="en-US" sz="1800" dirty="0"><a:solidFill><a:srgbClr val="000000"/></a:solidFill></a:rPr><a:t>h�T�Kk� ��~�9nكy,�B`�e!�&gt;h���d�ƈ1�|�N4������ә���R큿�A���F9��I�;m �@i�W/��8��&lt;z�+�P�Pr�n��)����O��9�N�v����d�7�h&lt;$P���e��&quot;����7u�-B�t-cP8Z!�	�!yZB�x(���cY$�VޅcE.H�$��d �.Fܪ���O�O�J�:&gt;�}lB��F���2��99G��)�V�&amp;��m�v�K��f? �v~u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1549 0 obj&lt;&lt;/Filter/FlateDecode/Length 234&gt;&gt;stream</a:t></a:r><a:endParaRPr lang="en-US" sz="1800" dirty="0"/></a:p><a:p><a:pPr indent="0" marL="0"><a:buNone/></a:pPr><a:r><a:rPr lang="en-US" sz="1800" dirty="0"><a:solidFill><a:srgbClr val="000000"/></a:solidFill></a:rPr><a:t>h�TPMk�0��W��у�,+�@���nw�V�a�����g;Y�$���ĳ��}l�	��ȩ��j��ͤ.8eڨ����(=�(�)���ށ��Gr</a:t></a:r><a:endParaRPr lang="en-US" sz="1800" dirty="0"/></a:p><a:p><a:pPr indent="0" marL="0"><a:buNone/></a:pPr><a:r><a:rPr lang="en-US" sz="1800" dirty="0"><a:solidFill><a:srgbClr val="000000"/></a:solidFill></a:rPr><a:t>������n_� %�d� �s������h�4��g��,����/u^&lt;B�q��p&apos;/����o������Vť_�:Z�1E��8�o�؈5�+~�Ӷ��?5E��*�Z2e,^�OR�o ܍q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1550 0 obj&lt;&lt;/Filter/FlateDecode/Length 229&gt;&gt;stream</a:t></a:r><a:endParaRPr lang="en-US" sz="1800" dirty="0"/></a:p><a:p><a:pPr indent="0" marL="0"><a:buNone/></a:pPr><a:r><a:rPr lang="en-US" sz="1800" dirty="0"><a:solidFill><a:srgbClr val="000000"/></a:solidFill></a:rPr><a:t>h�T��n� ��&lt;���z I���HS�I9l��nw</a:t></a:r><a:endParaRPr lang="en-US" sz="1800" dirty="0"/></a:p><a:p><a:pPr indent="0" marL="0"><a:buNone/></a:pPr><a:r><a:rPr lang="en-US" sz="1800" dirty="0"><a:solidFill><a:srgbClr val="000000"/></a:solidFill></a:rPr><a:t>N���C�~@��Ec~�c�o-� ��Nw��d&apos;7�F��`	�</a:t></a:r><a:endParaRPr lang="en-US" sz="1800" dirty="0"/></a:p><a:p><a:pPr indent="0" marL="0"><a:buNone/></a:pPr><a:r><a:rPr lang="en-US" sz="1800" dirty="0"><a:solidFill><a:srgbClr val="000000"/></a:solidFill></a:rPr><a:t>��a��G�AF�[��cK����3�S�6�yl�^���#dKl���w&lt;�f�qD</a:t></a:r><a:endParaRPr lang="en-US" sz="1800" dirty="0"/></a:p><a:p><a:pPr indent="0" marL="0"><a:buNone/></a:pPr><a:r><a:rPr lang="en-US" sz="1800" dirty="0"><a:solidFill><a:srgbClr val="000000"/></a:solidFill></a:rPr><a:t>P@Ӏ�^����jD�w��t^&lt;B��r��N^idEB�+��w �GMTW�����ZY1��}&quot;rkE�!}��I���n�D���X�[�����4ş  �On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1551 0 obj&lt;&lt;/Width 24/Length 14/Height 24/Filter/FlateDecode/Subtype/Image/ImageMask true/Type/XObject/BitsPerComponent 1&gt;&gt;stream</a:t></a:r><a:endParaRPr lang="en-US" sz="1800" dirty="0"/></a:p><a:p><a:pPr indent="0" marL="0"><a:buNone/></a:pPr><a:r><a:rPr lang="en-US" sz="1800" dirty="0"><a:solidFill><a:srgbClr val="000000"/></a:solidFill></a:rPr><a:t>H�</a:t></a:r><a:endParaRPr lang="en-US" sz="1800" dirty="0"/></a:p><a:p><a:pPr indent="0" marL="0"><a:buNone/></a:pPr><a:r><a:rPr lang="en-US" sz="1800" dirty="0"><a:solidFill><a:srgbClr val="000000"/></a:solidFill></a:rPr><a:t>� 0 i	�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1552 0 obj&lt;&lt;/Matrix[23.9996 0 0 -23.9996 276.05701 329.07899]/PatternType 1/YStep 1/XStep 1/TilingType 2/Filter/FlateDecode/Length 102/PaintType 1/Type/Pattern/Resources 4565 0 R/BBox[0 0 1 1]&gt;&gt;stream</a:t></a:r><a:endParaRPr lang="en-US" sz="1800" dirty="0"/></a:p><a:p><a:pPr indent="0" marL="0"><a:buNone/></a:pPr><a:r><a:rPr lang="en-US" sz="1800" dirty="0"><a:solidFill><a:srgbClr val="000000"/></a:solidFill></a:rPr><a:t>h��3 cC=t6��{��Bz1���!�*�r�qr*d*��+�q陛u��[�Y�(##=KC3�Q M@���s��=s\�� � k�p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1555 0 obj&lt;&lt;/Filter/FlateDecode/Length 3988&gt;&gt;stream</a:t></a:r><a:endParaRPr lang="en-US" sz="1800" dirty="0"/></a:p><a:p><a:pPr indent="0" marL="0"><a:buNone/></a:pPr><a:r><a:rPr lang="en-US" sz="1800" dirty="0"><a:solidFill><a:srgbClr val="000000"/></a:solidFill></a:rPr><a:t>hޤ[K��&gt;�_�GL*ހS&gt;X&apos;JmI.���(rV;=��p%�螔�J~`���p0|���*K���n�O��V\}�&lt;�?y����W�&apos;��ƨ�</a:t></a:r><a:endParaRPr lang="en-US" sz="1800" dirty="0"/></a:p><a:p><a:pPr indent="0" marL="0"><a:buNone/></a:pPr><a:r><a:rPr lang="en-US" sz="1800" dirty="0"><a:solidFill><a:srgbClr val="000000"/></a:solidFill></a:rPr><a:t>��M�\iܕ��t�j�듧�{w���l��ʪR�j�|R]�??yǸ+��+5ŌW�,9{�_8��bfK���Lh?tw����[�I�أk{�c�G����3[�)�����+�5̫�.�5��IҞ`_y6��iWƔ��]�&gt;4n�u7���6Q��B����~��~����¯8�����K1��u��6][��G�~���+�7[8 Z�I</a:t></a:r><a:endParaRPr lang="en-US" sz="1800" dirty="0"/></a:p><a:p><a:pPr indent="0" marL="0"><a:buNone/></a:pPr><a:r><a:rPr lang="en-US" sz="1800" dirty="0"><a:solidFill><a:srgbClr val="000000"/></a:solidFill></a:rPr><a:t>pƌ���O�Mz4�d���]0���O�%$�ǃ�.ޯkZ�������m֫M݂�����y1��q[��煅z�,Z��Xp��l*~�3��M~ܔ��&lt;nh0)�����6�#�$���jJD�{&amp;��;4C�j�&amp;&amp;��z����&gt;�b��؀�\8�ecϦ�X�/����ĩ;e��d{�vs�-���b���}&gt;�.��&apos;��?�&amp;Y�]M,�x5��Z�1X�?���W|zl�ܮQ�</a:t></a:r><a:endParaRPr lang="en-US" sz="1800" dirty="0"/></a:p><a:p><a:pPr indent="0" marL="0"><a:buNone/></a:pPr><a:r><a:rPr lang="en-US" sz="1800" dirty="0"><a:solidFill><a:srgbClr val="000000"/></a:solidFill></a:rPr><a:t>=��G���f��ꡉ�l��a+�vm�U==.aĉ9iF��41n+��ه����Z�g�R9k�kyh��������כ��2*Sۖ⒳�t4ʎ���{&gt;Yy5��td���a_�t0�#p8�n�����]5�=۲��&quot;� ,�rRL��-�,zg ݉���H~���BҠ  R{ �`�-94y�Ѝ��</a:t></a:r><a:endParaRPr lang="en-US" sz="1800" dirty="0"/></a:p><a:p><a:pPr indent="0" marL="0"><a:buNone/></a:pPr><a:r><a:rPr lang="en-US" sz="1800" dirty="0"><a:solidFill><a:srgbClr val="000000"/></a:solidFill></a:rPr><a:t>�.b��e54ÁX:�*,���a��n�\��[�n�ʱ�a����z��0�Yx��M0_���+���Э�7C��B�S��ܰ���c�),9�+i&amp;���p �K�G03��r��?�GM��o�]����Sw�4&apos;��&gt;7���Ls��B�)aLa7L�Қ��m��`MK���۬ �ΤD�BH���N�,�^7�E�C�(�z��%فfU����m�������Pv��Fbp=p+`_�Ղ�{H����W���X��d�W@&gt;���#�:��,5#�V��4d BVM�1����8;�وT f�@�K� ���9����&amp;�~Bգl�d����4�&gt;,!X�{&lt;��Rc$z�Px�u�VF6�@�_)�lw��_��8�2�b����.��	���-*�����ZLD���~A	��蔲&gt;�O����s#�k�����:8�d��G�&apos;��F�1N��P~:a綾B�0�-����^�ۃ��.��w�]�ztm�����_��%��=�i��#�f���d����ƮX�n�*�4/�&gt;�6�mc?���*7��|SHNa:&gt;=�P���|�r��H��E}XeZ#��t�zu�!�� �������Z���5�B�钐i[����v�A�ׁ;Ǥ/���4Fu5�`����=�|�mb��&amp;��@�\�c!&lt;��!�_I���6���I&gt;C��l���� ���U���E�9q����n�����</a:t></a:r><a:endParaRPr lang="en-US" sz="1800" dirty="0"/></a:p><a:p><a:pPr indent="0" marL="0"><a:buNone/></a:pPr><a:r><a:rPr lang="en-US" sz="1800" dirty="0"><a:solidFill><a:srgbClr val="000000"/></a:solidFill></a:rPr><a:t>!��grd{KbuH9��+;�j�nU�YX��b.�`5���$�mJS��K�MS�E���bk��6��D��QtV*��$QQy�9��@g*1k��RJ$Ƿu��v� ��Y����.�ρ%�v\�G�Aj��I�� �ڤ3N:�l&apos;	]p�8���3�)�	$�����y��`m{���N?V��	�6�~���&gt;�M� ���r[D�AR�(&lt;:</a:t></a:r><a:endParaRPr lang="en-US" sz="1800" dirty="0"/></a:p><a:p><a:pPr indent="0" marL="0"><a:buNone/></a:pPr><a:r><a:rPr lang="en-US" sz="1800" dirty="0"><a:solidFill><a:srgbClr val="000000"/></a:solidFill></a:rPr><a:t>�ã�h91&lt;�]G�.��Bd��6�^n�ӱ�l3.m&amp;&apos;�/�%��9	6���]&lt;h^%s�V��bL�E1�&quot;V�G��u&quot;e%�29�Q</a:t></a:r><a:endParaRPr lang="en-US" sz="1800" dirty="0"/></a:p><a:p><a:pPr indent="0" marL="0"><a:buNone/></a:pPr><a:r><a:rPr lang="en-US" sz="1800" dirty="0"><a:solidFill><a:srgbClr val="000000"/></a:solidFill></a:rPr><a:t>)^���ćdڂ���y!-jW:���1nd4��n��</a:t></a:r><a:endParaRPr lang="en-US" sz="1800" dirty="0"/></a:p><a:p><a:pPr indent="0" marL="0"><a:buNone/></a:pPr><a:r><a:rPr lang="en-US" sz="1800" dirty="0"><a:solidFill><a:srgbClr val="000000"/></a:solidFill></a:rPr><a:t>{�xp�Q�Ѭ�C�q����:L8t�&gt;�Ht��X`{���Bk?A&gt;� ��&lt;��`��}��H�pp$dz��Y�_��l����:�#�L*�%��P����(9�� �DJ��a�*ODL bG�}qto��̳��jO�|{��R�v[&lt;��RT�$��� .���H&amp;����M�ۆ����Q�SJ����,ɠZWu���%���E�&apos;�`�	��</a:t></a:r><a:endParaRPr lang="en-US" sz="1800" dirty="0"/></a:p><a:p><a:pPr indent="0" marL="0"><a:buNone/></a:pPr><a:r><a:rPr lang="en-US" sz="1800" dirty="0"><a:solidFill><a:srgbClr val="000000"/></a:solidFill></a:rPr><a:t>�zq��E k��?֗40��]i&apos;�POI�v��x$�*�ɆK���)�+��1���j�����v7�1����b�Ee�0�#��!��Ӳ��ꢧ 9�����</a:t></a:r><a:endParaRPr lang="en-US" sz="1800" dirty="0"/></a:p><a:p><a:pPr indent="0" marL="0"><a:buNone/></a:pPr><a:r><a:rPr lang="en-US" sz="1800" dirty="0"><a:solidFill><a:srgbClr val="000000"/></a:solidFill></a:rPr><a:t>Hy7A�d�cN���9�2���n�Ѕ|m3Y�Un���G����+��F�υ$���۳�D@���ttG&amp;��(&quot;�¦�Ge�1�3&amp;&apos;D�&quot;5�&apos;��*��qER-��H�</a:t></a:r><a:endParaRPr lang="en-US" sz="1800" dirty="0"/></a:p><a:p><a:pPr indent="0" marL="0"><a:buNone/></a:pPr><a:r><a:rPr lang="en-US" sz="1800" dirty="0"><a:solidFill><a:srgbClr val="000000"/></a:solidFill></a:rPr><a:t>Y8��4A��~m�y�t0D(�O��@�=L��}��� P�*1��6o^�&lt;��A)2���&lt;����{������;U\�$OC-����c����u�t\��?���l]/n2�</a:t></a:r><a:endParaRPr lang="en-US" sz="1800" dirty="0"/></a:p><a:p><a:pPr indent="0" marL="0"><a:buNone/></a:pPr><a:r><a:rPr lang="en-US" sz="1800" dirty="0"><a:solidFill><a:srgbClr val="000000"/></a:solidFill></a:rPr><a:t>u`��n�����Cf2����\�=��Ց�w��\�����(�*?vp����=��w����lu�ʊJ&quot;�J��6��� �4o�/����m�;�Jӎ����2�{���i j�zq�pV���P�E^P8�D��+�I</a:t></a:r><a:endParaRPr lang="en-US" sz="1800" dirty="0"/></a:p><a:p><a:pPr indent="0" marL="0"><a:buNone/></a:pPr><a:r><a:rPr lang="en-US" sz="1800" dirty="0"><a:solidFill><a:srgbClr val="000000"/></a:solidFill></a:rPr><a:t>_c��4Mh�m��i�&amp;��1B&amp;���Vɮ_&lt; �{B��@Cp�җ�;/�^hGw�ݍ���%	��r5���$��6S�r$����G�	�|���޼�������j���j;��@^�t/@�{�������TX���I�vB�q�y���\��L�AZ�%.���yOj&lt;�������@��Mc�&quot;��Ӽ)ݤR�C�i�M��56o�*T�0���YȖ��~h�</a:t></a:r><a:endParaRPr lang="en-US" sz="1800" dirty="0"/></a:p><a:p><a:pPr indent="0" marL="0"><a:buNone/></a:pPr><a:r><a:rPr lang="en-US" sz="1800" dirty="0"><a:solidFill><a:srgbClr val="000000"/></a:solidFill></a:rPr><a:t>X��i$^�X�,o�ױ����NŴjr&apos;1��~7&apos;.�Sn��ښc7��}�g������i���ݺ�Kb\���`�</a:t></a:r><a:endParaRPr lang="en-US" sz="1800" dirty="0"/></a:p><a:p><a:pPr indent="0" marL="0"><a:buNone/></a:pPr><a:r><a:rPr lang="en-US" sz="1800" dirty="0"><a:solidFill><a:srgbClr val="000000"/></a:solidFill></a:rPr><a:t>�M�6��K�&apos;�f�L!��}�;��:#�9C*����~�cƜճOXËO���t��nԱ�.&gt;_JoG�ڴO���㗸_,�)��-*�3��v&lt;A�==dh����C׮�����:�����2ܰ�Ϧ��=�|�IW��a�3^L�[+���=���`���k@&gt;&lt;�����v�^��[z��i�$�m�q~ۂ�u_Մ����a��v��N���b���C	�</a:t></a:r><a:endParaRPr lang="en-US" sz="1800" dirty="0"/></a:p><a:p><a:pPr indent="0" marL="0"><a:buNone/></a:pPr><a:r><a:rPr lang="en-US" sz="1800" dirty="0"><a:solidFill><a:srgbClr val="000000"/></a:solidFill></a:rPr><a:t>�h���-2�ʰ�8kC7.�mV&gt;�2�Ɠ�1��Mմ��^�kz��Bw�v��w�-�*w+��:��&lt;����|���[��ߩg�����W� �bd�X��=��Q��</a:t></a:r><a:endParaRPr lang="en-US" sz="1800" dirty="0"/></a:p><a:p><a:pPr indent="0" marL="0"><a:buNone/></a:pPr><a:r><a:rPr lang="en-US" sz="1800" dirty="0"><a:solidFill><a:srgbClr val="000000"/></a:solidFill></a:rPr><a:t>?Q3��p��*`��T&lt;�?��q�Ld���m�� ��.ͩ�I�C5#&apos;ѭ#.��7���D(��$j�QAȱ�XPA�nVݬ���</a:t></a:r><a:endParaRPr lang="en-US" sz="1800" dirty="0"/></a:p><a:p><a:pPr indent="0" marL="0"><a:buNone/></a:pPr><a:r><a:rPr lang="en-US" sz="1800" dirty="0"><a:solidFill><a:srgbClr val="000000"/></a:solidFill></a:rPr><a:t>(���&gt;NR��=b� \��7���N/�Dz+����b�!��5��C�NbkԽ�ڛP/�`�&quot;�I�E���6xO&amp;&amp;�����ôM_`bX}G˟318{����|��a��N�9cb�[2�|������D�E�M���:F;�O�(ƹR)s��b[�5��t]&quot;{�^�D+$O	�A��O1��{l�N�~���X��&quot;J�/�S���´��߁MY�w(4�,�bv%�SQ�È�{ǛX�U�F���1P?�Y�+;�W�$.@��ȟ}�a	��2� .���s7����$C�����ȲA/rda&amp;E6|V��G�����mxP�/n�	����oͺ!k��d��%�GW@d U8������C�DRX���9@B��r�KB��!�;4��%h23��p����@A	#����G�&apos;���w�T�k�I���\�㇈&lt;AM���+��oÛ Q�R�P�#�A���������ux_S�!j&quot;�� ��l�`�����[���7I&quot;��)�5�@O^&quot;ڗVNg�y*I܏�&gt;��[,�$�c k� (sr�˱���_*���Y;d�&gt;�y�7�2��</a:t></a:r><a:endParaRPr lang="en-US" sz="1800" dirty="0"/></a:p><a:p><a:pPr indent="0" marL="0"><a:buNone/></a:pPr><a:r><a:rPr lang="en-US" sz="1800" dirty="0"><a:solidFill><a:srgbClr val="000000"/></a:solidFill></a:rPr><a:t>^���䯾���E���&apos;�p��#H��x �S��@&quot;���TG�ٌ���$����bo懰��f��)���#�S7����b�3x&quot;��;R&gt;h�#�����ޗ�&apos;�` ���X</a:t></a:r><a:endParaRPr lang="en-US" sz="1800" dirty="0"/></a:p></p:txBody></p:sp></p:spTree></p:cSld><p:clrMapOvr><a:masterClrMapping/></p:clrMapOvr></p:sld>
</file>

<file path=ppt/slides/slide14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4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15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5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16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6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17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7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2400" dirty="0"><a:solidFill><a:srgbClr val="000000"/></a:solidFill></a:rPr><a:t>V.</a:t></a: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V.�q,��j��ֺ܈,�</a:t></a:r><a:endParaRPr lang="en-US" sz="1800" dirty="0"/></a:p><a:p><a:pPr indent="0" marL="0"><a:buNone/></a:pPr><a:r><a:rPr lang="en-US" sz="1800" dirty="0"><a:solidFill><a:srgbClr val="000000"/></a:solidFill></a:rPr><a:t>�~�W\}����ۛt�K�v�</a:t></a:r><a:endParaRPr lang="en-US" sz="1800" dirty="0"/></a:p><a:p><a:pPr indent="0" marL="0"><a:buNone/></a:pPr><a:r><a:rPr lang="en-US" sz="1800" dirty="0"><a:solidFill><a:srgbClr val="000000"/></a:solidFill></a:rPr><a:t>�)�	���؈R���|o�&lt;�Y�+�)�J1��j��+_� ��s�2���d 7���iy]hj������o�eCTl9��B?-hnb��qb-�|&quot;���ٜ�/\&amp;wH�llGY���W�7��R�=�z�/+m����&amp;۶�C ���r���WGF/���㵹��{[���&quot;�j^,(B�L�/B��5�</a:t></a:r><a:endParaRPr lang="en-US" sz="1800" dirty="0"/></a:p><a:p><a:pPr indent="0" marL="0"><a:buNone/></a:pPr><a:r><a:rPr lang="en-US" sz="1800" dirty="0"><a:solidFill><a:srgbClr val="000000"/></a:solidFill></a:rPr><a:t>Enz�:ŕZ.OX����(�}����	/�?�X5�������޿x����9d	�d]�}�1�����Mo�K&quot;*�.?��h�;W_	����&gt;��{w$^�/彅8Ԓ&apos;�sa�E������k�������J{��&quot;\�MF���+�ˡڡq$2��pk��~@j̻K���6&lt;��ֳ����ލ�[�n���NN��7tr3�q_*0WXs2�����\�aRa����ܼ\�G��h,&quot;Q���;s1����f!!C��j�4!�=�,�O�lN���LwD~��3���=i�`w�1 &apos;��q�z|f�s�zP�n���_���O`�j��&quot;�,FbdTH���,a-��-���xH&apos;���D�s�s(v����r��PEP���~�߶u�uyR���c ���gA1礞q5�ŕ+����n�����u�uM=���Je|���;�1�ιa12U�Я��,5�����&amp;o���&quot;���G�X�_�*+��G��@*K���E�����w`�vx�Lh.�R�q�D;	)Ƶ�ln&apos;/у9z���%0�]8�h�B</a:t></a:r><a:endParaRPr lang="en-US" sz="1800" dirty="0"/></a:p><a:p><a:pPr indent="0" marL="0"><a:buNone/></a:pPr><a:r><a:rPr lang="en-US" sz="1800" dirty="0"><a:solidFill><a:srgbClr val="000000"/></a:solidFill></a:rPr><a:t>�-w�]�gV���]��m?U���B�*�{F��#�5_</a:t></a:r><a:endParaRPr lang="en-US" sz="1800" dirty="0"/></a:p><a:p><a:pPr indent="0" marL="0"><a:buNone/></a:pPr><a:r><a:rPr lang="en-US" sz="1800" dirty="0"><a:solidFill><a:srgbClr val="000000"/></a:solidFill></a:rPr><a:t>j ���#��x8�����^��u_��t�ܶ-��8O�?�4��  ? �</a:t></a:r><a:endParaRPr lang="en-US" sz="1800" dirty="0"/></a:p></p:txBody></p:sp></p:spTree></p:cSld><p:clrMapOvr><a:masterClrMapping/></p:clrMapOvr></p:sld>
</file>

<file path=ppt/slides/slide18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8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19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9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2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2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2400" dirty="0"><a:solidFill><a:srgbClr val="000000"/></a:solidFill></a:rPr><a:t>I.</a:t></a: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I.�m�:4��:F�X�\�T@�t �yH��xq�</a:t></a:r><a:endParaRPr lang="en-US" sz="1800" dirty="0"/></a:p><a:p><a:pPr indent="0" marL="0"><a:buNone/></a:pPr><a:r><a:rPr lang="en-US" sz="1800" dirty="0"><a:solidFill><a:srgbClr val="000000"/></a:solidFill></a:rPr><a:t>��ie&amp;�+�xyL��S��*��CO(��C&apos;�����Tq��D��kIJ�����@_���@x���3��$b�� �l�9���˸9�a�u/���1G�l�n�b)�e</a:t></a:r><a:endParaRPr lang="en-US" sz="1800" dirty="0"/></a:p><a:p><a:pPr indent="0" marL="0"><a:buNone/></a:pPr><a:r><a:rPr lang="en-US" sz="1800" dirty="0"><a:solidFill><a:srgbClr val="000000"/></a:solidFill></a:rPr><a:t> ��E��&gt;�5��ras�Q���n86TԤ/m|�I��R�I���㾊S���1���g&apos;7`&gt;�y���+��^j ��oM?�~� ��r4&gt;�.�ަ�d:�Q��Y.��R/��1[%w3��:��ְ�d�p�%��QnKc�{pZ��#����jD֔1o�)�^*�� s���,V	F^4p\�;a݆渓c`M�P����ڦ�aTH�Z��v</a:t></a:r><a:endParaRPr lang="en-US" sz="1800" dirty="0"/></a:p><a:p><a:pPr indent="0" marL="0"><a:buNone/></a:pPr><a:r><a:rPr lang="en-US" sz="1800" dirty="0"><a:solidFill><a:srgbClr val="000000"/></a:solidFill></a:rPr><a:t>ӧ�&quot;��hA���h21�DD��1�C��%-S3[�r�V��i�$D�mW�&quot;����a��J�Z��HU�;�B������Ѫ^��M[��,�(w��T˧F���� �&gt;nTPl�;^,�E$c��-r6z�0	�K	���ٶH{�yl�$� y�l��l��%_Q?�&quot;ަ?�H»�aUbS���Y(�0���&quot;]i?��Q͢]�1X��a2�����$�!�</a:t></a:r><a:endParaRPr lang="en-US" sz="1800" dirty="0"/></a:p><a:p><a:pPr indent="0" marL="0"><a:buNone/></a:pPr><a:r><a:rPr lang="en-US" sz="1800" dirty="0"><a:solidFill><a:srgbClr val="000000"/></a:solidFill></a:rPr><a:t>q��ұp�zǫ��n�+�j�X�v�80������mEK�*1�</a:t></a:r><a:endParaRPr lang="en-US" sz="1800" dirty="0"/></a:p><a:p><a:pPr indent="0" marL="0"><a:buNone/></a:pPr><a:r><a:rPr lang="en-US" sz="1800" dirty="0"><a:solidFill><a:srgbClr val="000000"/></a:solidFill></a:rPr><a:t>�@����͟{��qTC@v�����4�\ ��Ib,���TGzڿ��TM�_��(�`g��Z����7c��r���2!��1�����\���Ճ�+&quot;���4���5Ɔō�G����r��N���_���� &amp;_Q �&quot;�Up)?��1,)�w!��O�3,��V�-C����)+�&apos;��(�T���`��i^e3|w������i�.&gt;q ����Py��c�Y�-���I���WE�	�x�i�\�1�I0͑�X�^Vݥp�Z��?��,�H�.�[��]:L���-}�N��f�?�z���m���z�r(��</a:t></a:r><a:endParaRPr lang="en-US" sz="1800" dirty="0"/></a:p><a:p><a:pPr indent="0" marL="0"><a:buNone/></a:pPr><a:r><a:rPr lang="en-US" sz="1800" dirty="0"><a:solidFill><a:srgbClr val="000000"/></a:solidFill></a:rPr><a:t>&amp;d�����L���q.Z X	��Zi+x����[X�e</a:t></a:r><a:endParaRPr lang="en-US" sz="1800" dirty="0"/></a:p><a:p><a:pPr indent="0" marL="0"><a:buNone/></a:pPr><a:r><a:rPr lang="en-US" sz="1800" dirty="0"><a:solidFill><a:srgbClr val="000000"/></a:solidFill></a:rPr><a:t>��Dp=�j�b�L�N���6���f��;�x!��2|N���������(�k���*��9C�8e����SR(�O)����4�_wh�^;|�-�9����r�۔r��n�d����0?O6��۔�9P=#�C7nX[��9`v�&gt;���NEv!���ܑ��,V&apos;1�:�$�t@́I��n�IŸL�(�c#YZL�Wwn��%�3�[1��4���xKG�	�Q�oE�Š�&lt;���d�R�+��{�QRZM���{���:��C���� TCV�</a:t></a:r><a:endParaRPr lang="en-US" sz="1800" dirty="0"/></a:p></p:txBody></p:sp></p:spTree></p:cSld><p:clrMapOvr><a:masterClrMapping/></p:clrMapOvr></p:sld>
</file>

<file path=ppt/slides/slide20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20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2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21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22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22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3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3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4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4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5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5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6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6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7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7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8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8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slides/slide9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9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%PDF-1.6</a:t></a:r><a:endParaRPr lang="en-US" sz="1800" dirty="0"/></a:p><a:p><a:pPr indent="0" marL="0"><a:buNone/></a:pPr><a:r><a:rPr lang="en-US" sz="1800" dirty="0"><a:solidFill><a:srgbClr val="000000"/></a:solidFill></a:rPr><a:t>%����</a:t></a:r><a:endParaRPr lang="en-US" sz="1800" dirty="0"/></a:p><a:p><a:pPr indent="0" marL="0"><a:buNone/></a:pPr><a:r><a:rPr lang="en-US" sz="1800" dirty="0"><a:solidFill><a:srgbClr val="000000"/></a:solidFill></a:rPr><a:t>2 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2024-10-03T01:40:46Z</dcterms:created>
  <dcterms:modified xsi:type="dcterms:W3CDTF">2024-10-03T01:40:46Z</dcterms:modified>
</cp:coreProperties>
</file>