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457200"/>
            <a:ext cx="6858000" cy="0"/>
          </a:xfrm>
          <a:prstGeom prst="rect">
            <a:avLst/>
          </a:prstGeom>
          <a:noFill/>
          <a:ln/>
        </p:spPr>
        <p:txBody>
          <a:bodyPr wrap="square" rtlCol="0" anchor="ctr"/>
          <a:lstStyle/>
          <a:p>
            <a:pPr indent="0" marL="0">
              <a:buNone/>
            </a:pPr>
            <a:r>
              <a:rPr lang="en-US" sz="2400" dirty="0">
                <a:solidFill>
                  <a:srgbClr val="000000"/>
                </a:solidFill>
              </a:rPr>
              <a:t>Class Outline</a:t>
            </a:r>
            <a:endParaRPr lang="en-US" sz="2400" dirty="0"/>
          </a:p>
        </p:txBody>
      </p:sp>
      <p:sp>
        <p:nvSpPr>
          <p:cNvPr id="3" name="Text 1"/>
          <p:cNvSpPr/>
          <p:nvPr/>
        </p:nvSpPr>
        <p:spPr>
          <a:xfrm>
            <a:off x="914400" y="914400"/>
            <a:ext cx="6858000" cy="0"/>
          </a:xfrm>
          <a:prstGeom prst="rect">
            <a:avLst/>
          </a:prstGeom>
          <a:noFill/>
          <a:ln/>
        </p:spPr>
        <p:txBody>
          <a:bodyPr wrap="square" rtlCol="0" anchor="ctr"/>
          <a:lstStyle/>
          <a:p>
            <a:pPr indent="0" marL="0">
              <a:buNone/>
            </a:pPr>
            <a:r>
              <a:rPr lang="en-US" sz="1800" dirty="0">
                <a:solidFill>
                  <a:srgbClr val="000000"/>
                </a:solidFill>
              </a:rPr>
              <a:t>Class Outline - "Algorithmic foundations and Responsible AI"
I. Introduction (2 minutes)
   A. Quick recap of previous class
   B. Introduction of today's topics: algorithmic foundations and responsible AI
II. Algorithmic Foundations (3 minutes) – Ref: Introduction_to_algorithms_by_Thomas_H._Cormen_Charles_E._Leiserson_Ronald_L._Rivest_Clifford_Stein_z-lib.org_2.pdf
   A. Definition and importance of algorithms
   B. Review of basic terminologies and types of algorithms 
   C. Brief overview of algorithm complexity and how to analyze it
III. Introduction to Responsible AI (2 minutes) – Ref: CAP4623_-_Lesson_7_-_Responsible_AI_1.pdf
   A. Explaining the concept of responsible AI
   B. Discussing why it's vital to integrate responsibility in AI systems
IV. Ethical considerations and principles of Responsible AI (2 minutes)
   A. Overview of key ethical considerations in AI
   B. Briefly introducing principles of Responsible AI including fairness, transparency, accountability etc.
V. Conclusion and Preview of Next Class (1 minute)
   A. Recap of key points learned
   B. Introduction of the upcoming topics in the next class
   C. Encouraging students to reinforce today's learning by reviewing provided materials.
NOTE: This outline is designed for a 10-minute brief lecture, therefore, it may not go into depth for each topic. Supplemental resources and extended lecture times would be necessary for an in-depth understanding of these topics.
</a:t>
            </a:r>
            <a:endParaRPr lang="en-US" sz="1800" dirty="0"/>
          </a:p>
        </p:txBody>
      </p:sp>
      <p:sp>
        <p:nvSpPr>
          <p:cNvPr id="4" name="Text 2"/>
          <p:cNvSpPr/>
          <p:nvPr/>
        </p:nvSpPr>
        <p:spPr>
          <a:xfrm>
            <a:off x="914400" y="1828800"/>
            <a:ext cx="6858000" cy="0"/>
          </a:xfrm>
          <a:prstGeom prst="rect">
            <a:avLst/>
          </a:prstGeom>
          <a:noFill/>
          <a:ln/>
        </p:spPr>
        <p:txBody>
          <a:bodyPr wrap="square" rtlCol="0" anchor="ctr"/>
          <a:lstStyle/>
          <a:p>
            <a:pPr indent="0" marL="0">
              <a:buNone/>
            </a:pPr>
            <a:r>
              <a:rPr lang="en-US" sz="2000" dirty="0">
                <a:solidFill>
                  <a:srgbClr val="000000"/>
                </a:solidFill>
              </a:rPr>
              <a:t>Materials:</a:t>
            </a:r>
            <a:endParaRPr lang="en-US" sz="2000" dirty="0"/>
          </a:p>
        </p:txBody>
      </p:sp>
      <p:sp>
        <p:nvSpPr>
          <p:cNvPr id="5" name="Text 3"/>
          <p:cNvSpPr/>
          <p:nvPr/>
        </p:nvSpPr>
        <p:spPr>
          <a:xfrm>
            <a:off x="914400" y="2286000"/>
            <a:ext cx="6858000" cy="0"/>
          </a:xfrm>
          <a:prstGeom prst="rect">
            <a:avLst/>
          </a:prstGeom>
          <a:noFill/>
          <a:ln/>
        </p:spPr>
        <p:txBody>
          <a:bodyPr wrap="square" rtlCol="0" anchor="ctr"/>
          <a:lstStyle/>
          <a:p>
            <a:pPr indent="0" marL="0">
              <a:buNone/>
            </a:pPr>
            <a:r>
              <a:rPr lang="en-US" sz="1600" dirty="0">
                <a:solidFill>
                  <a:srgbClr val="000000"/>
                </a:solidFill>
              </a:rPr>
              <a:t>C:\Users\miamt\Documents\GitHub\EGN-4952C-Generative-AI-Multi-agent-interaction\uploads\Introduction_to_algorithms_by_Thomas_H._Cormen_Charles_E._Leiserson_Ronald_L._Rivest_Clifford_Stein_z-lib.org_2.pdf</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2024-10-15T15:54:49Z</dcterms:created>
  <dcterms:modified xsi:type="dcterms:W3CDTF">2024-10-15T15:54:49Z</dcterms:modified>
</cp:coreProperties>
</file>