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ed8a752ba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ed8a752ba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d8a752ba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ed8a752ba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d8a752ba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d8a752ba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d8a752ba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ed8a752ba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d8a752ba6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d8a752ba6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d8a752ba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d8a752ba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</a:t>
            </a:r>
            <a:r>
              <a:rPr lang="en"/>
              <a:t>Mountain</a:t>
            </a:r>
            <a:r>
              <a:rPr lang="en"/>
              <a:t> Resort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inquiry</a:t>
            </a:r>
            <a:r>
              <a:rPr lang="en"/>
              <a:t> to generate more revenue.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258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How can Big </a:t>
            </a:r>
            <a:r>
              <a:rPr lang="en" sz="1500"/>
              <a:t>Mountain</a:t>
            </a:r>
            <a:r>
              <a:rPr lang="en" sz="1500"/>
              <a:t> Resort generate more </a:t>
            </a:r>
            <a:r>
              <a:rPr lang="en" sz="1500"/>
              <a:t>revenue</a:t>
            </a:r>
            <a:r>
              <a:rPr lang="en" sz="1500"/>
              <a:t> valued by its customers or other means?</a:t>
            </a:r>
            <a:endParaRPr sz="15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51925"/>
            <a:ext cx="4958400" cy="22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Discovering what customers want and building facilities to increase ‘attractiveness’ of the resort.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Taking a look at current resort operations and seeing what could be cut or improved.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Comparing</a:t>
            </a:r>
            <a:r>
              <a:rPr lang="en"/>
              <a:t> Big </a:t>
            </a:r>
            <a:r>
              <a:rPr lang="en"/>
              <a:t>Mountain</a:t>
            </a:r>
            <a:r>
              <a:rPr lang="en"/>
              <a:t> </a:t>
            </a:r>
            <a:r>
              <a:rPr lang="en"/>
              <a:t>among</a:t>
            </a:r>
            <a:r>
              <a:rPr lang="en"/>
              <a:t> </a:t>
            </a:r>
            <a:r>
              <a:rPr lang="en"/>
              <a:t>its</a:t>
            </a:r>
            <a:r>
              <a:rPr lang="en"/>
              <a:t> </a:t>
            </a:r>
            <a:r>
              <a:rPr lang="en"/>
              <a:t>competitors and making adjustments based on that information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862425"/>
            <a:ext cx="33120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-Currently Big </a:t>
            </a:r>
            <a:r>
              <a:rPr lang="en"/>
              <a:t>Mountain</a:t>
            </a:r>
            <a:r>
              <a:rPr lang="en"/>
              <a:t> sits just slightly above average for ticket price compared to its market </a:t>
            </a:r>
            <a:r>
              <a:rPr lang="en"/>
              <a:t>competitors</a:t>
            </a:r>
            <a:r>
              <a:rPr lang="en"/>
              <a:t>. This could mean there is some room to generate more </a:t>
            </a:r>
            <a:r>
              <a:rPr lang="en"/>
              <a:t>revenue</a:t>
            </a:r>
            <a:r>
              <a:rPr lang="en"/>
              <a:t> </a:t>
            </a:r>
            <a:r>
              <a:rPr lang="en"/>
              <a:t>through</a:t>
            </a:r>
            <a:r>
              <a:rPr lang="en"/>
              <a:t> ticket price. 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025" y="598575"/>
            <a:ext cx="4223400" cy="39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/>
        </p:nvSpPr>
        <p:spPr>
          <a:xfrm>
            <a:off x="1732625" y="170925"/>
            <a:ext cx="5376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Big 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Mountain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ticket prices market share in National context.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67450" y="435100"/>
            <a:ext cx="72723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Big Mountain ticket prices market share in statewide context. 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986750"/>
            <a:ext cx="3312000" cy="3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-Big Mountain ticket prices in a statewide market share currently charges a </a:t>
            </a:r>
            <a:r>
              <a:rPr lang="en"/>
              <a:t>premium</a:t>
            </a:r>
            <a:r>
              <a:rPr lang="en"/>
              <a:t> compared to its </a:t>
            </a:r>
            <a:r>
              <a:rPr lang="en"/>
              <a:t>competitors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-Determining what attractions and services are provided </a:t>
            </a:r>
            <a:r>
              <a:rPr lang="en"/>
              <a:t>against</a:t>
            </a:r>
            <a:r>
              <a:rPr lang="en"/>
              <a:t> competitors could provide insights to generating more revenue.  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200" y="986750"/>
            <a:ext cx="4223401" cy="35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684500" y="0"/>
            <a:ext cx="62094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 runs optimization.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838800"/>
            <a:ext cx="3312000" cy="3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figures</a:t>
            </a:r>
            <a:r>
              <a:rPr lang="en"/>
              <a:t> on the right show that closing a single run would have no meaningful impact on price. However closing more than two has a significant impact on park revenue. Closing more than eight would see drastic impact on revenue.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-Closing down of one of the parks least profitable or attractive runs to expand on other more attractive  runs could lead to increased profits.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200" y="916825"/>
            <a:ext cx="4223400" cy="36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67068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</a:t>
            </a:r>
            <a:r>
              <a:rPr lang="en"/>
              <a:t>Mountain</a:t>
            </a:r>
            <a:r>
              <a:rPr lang="en"/>
              <a:t> Resort optimization.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522850"/>
            <a:ext cx="6970800" cy="31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167"/>
              <a:t>-Increasing  in vertical drop by 150 ft, adding a additional run and add 1 more chair lift</a:t>
            </a:r>
            <a:endParaRPr i="1" sz="41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3917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scenario increases support for ticket price by $1.36</a:t>
            </a:r>
            <a:endParaRPr i="1" sz="3917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3917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 the season, this could be expected to amount to 2,386,364$.</a:t>
            </a:r>
            <a:endParaRPr i="1" sz="3917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917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67"/>
              <a:t>-Adding 2 more acres of snow making </a:t>
            </a:r>
            <a:r>
              <a:rPr lang="en" sz="4167"/>
              <a:t>capabilities</a:t>
            </a:r>
            <a:r>
              <a:rPr lang="en" sz="4167"/>
              <a:t> with facility expansion </a:t>
            </a:r>
            <a:r>
              <a:rPr lang="en" sz="4167"/>
              <a:t>mentioned</a:t>
            </a:r>
            <a:r>
              <a:rPr lang="en" sz="4167"/>
              <a:t> above.</a:t>
            </a:r>
            <a:endParaRPr sz="416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3917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scenario shows no meaningful increase in revenue. </a:t>
            </a:r>
            <a:endParaRPr i="1" sz="3917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4167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4167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Increasing the longest run by .2 miles and adding 4 acres of snow making facilities.</a:t>
            </a:r>
            <a:endParaRPr sz="4167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3917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scenario showed no increase in potential revenue. </a:t>
            </a:r>
            <a:endParaRPr i="1" sz="3917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4294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-Currently Big Mountain Resort charges 81$ for adult weekend ticket.</a:t>
            </a:r>
            <a:endParaRPr i="1" sz="4294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4294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 suggested ticket  price based on market competition is 104.03$. That is an additional 23%  increase in revenue.</a:t>
            </a:r>
            <a:endParaRPr i="1" sz="4294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i="1" sz="15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381025"/>
            <a:ext cx="71418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079975"/>
            <a:ext cx="71418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-Big </a:t>
            </a:r>
            <a:r>
              <a:rPr lang="en"/>
              <a:t>Mountain sits just </a:t>
            </a:r>
            <a:r>
              <a:rPr lang="en"/>
              <a:t> </a:t>
            </a:r>
            <a:r>
              <a:rPr lang="en"/>
              <a:t>above</a:t>
            </a:r>
            <a:r>
              <a:rPr lang="en"/>
              <a:t> average on ticket price national. However in terms of state it charges a premium price compared to its competitors.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-Closing down more than one run would see significant loss in potential revenue.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-Increasing the longest run, adding 1 more chair lift and </a:t>
            </a:r>
            <a:r>
              <a:rPr lang="en"/>
              <a:t>increasing</a:t>
            </a:r>
            <a:r>
              <a:rPr lang="en"/>
              <a:t> snow making </a:t>
            </a:r>
            <a:r>
              <a:rPr lang="en"/>
              <a:t>capabilities</a:t>
            </a:r>
            <a:r>
              <a:rPr lang="en"/>
              <a:t> by 2 acres could generate </a:t>
            </a:r>
            <a:r>
              <a:rPr i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2,386,364$ in additional revenue.</a:t>
            </a:r>
            <a:endParaRPr i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-In context of ticket price compared to competitors  Big mountain could charge up to 104.03 based on its current facilities.</a:t>
            </a:r>
            <a:endParaRPr i="1"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