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81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8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23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8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6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93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3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3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9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1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51A0-6747-42C9-BDBE-98DE8A2B4AA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1BDD-271A-4101-9508-F6E0F9276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6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855345" cy="37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14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2019-09-26T03:59:39Z</dcterms:created>
  <dcterms:modified xsi:type="dcterms:W3CDTF">2019-09-26T04:00:05Z</dcterms:modified>
</cp:coreProperties>
</file>