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1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20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5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8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B3C8-4996-4272-BE09-B37913D57467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339-979A-4C98-8978-E022DE7B7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4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01654" cy="378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9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2019-09-26T03:46:20Z</dcterms:created>
  <dcterms:modified xsi:type="dcterms:W3CDTF">2019-09-26T03:47:47Z</dcterms:modified>
</cp:coreProperties>
</file>