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60344-FDD4-4F5F-85F2-6B8CF64CB01D}" v="1048" dt="2019-04-25T02:29:13.266"/>
    <p1510:client id="{2E919AC1-B2DF-4CBC-80DD-2471EC545B73}" v="14" dt="2019-04-25T18:50:48.512"/>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649" autoAdjust="0"/>
    <p:restoredTop sz="94660"/>
  </p:normalViewPr>
  <p:slideViewPr>
    <p:cSldViewPr snapToGrid="0">
      <p:cViewPr>
        <p:scale>
          <a:sx n="28" d="100"/>
          <a:sy n="28" d="100"/>
        </p:scale>
        <p:origin x="579" y="-519"/>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hart Bhatia" userId="6b0b84a9b3242542" providerId="LiveId" clId="{2E919AC1-B2DF-4CBC-80DD-2471EC545B73}"/>
    <pc:docChg chg="undo custSel modSld">
      <pc:chgData name="Vidhart Bhatia" userId="6b0b84a9b3242542" providerId="LiveId" clId="{2E919AC1-B2DF-4CBC-80DD-2471EC545B73}" dt="2019-04-26T00:53:54.043" v="2237" actId="20577"/>
      <pc:docMkLst>
        <pc:docMk/>
      </pc:docMkLst>
      <pc:sldChg chg="addSp delSp modSp">
        <pc:chgData name="Vidhart Bhatia" userId="6b0b84a9b3242542" providerId="LiveId" clId="{2E919AC1-B2DF-4CBC-80DD-2471EC545B73}" dt="2019-04-26T00:53:54.043" v="2237" actId="20577"/>
        <pc:sldMkLst>
          <pc:docMk/>
          <pc:sldMk cId="2251251862" sldId="256"/>
        </pc:sldMkLst>
        <pc:spChg chg="mod">
          <ac:chgData name="Vidhart Bhatia" userId="6b0b84a9b3242542" providerId="LiveId" clId="{2E919AC1-B2DF-4CBC-80DD-2471EC545B73}" dt="2019-04-26T00:51:27.575" v="2233" actId="20577"/>
          <ac:spMkLst>
            <pc:docMk/>
            <pc:sldMk cId="2251251862" sldId="256"/>
            <ac:spMk id="4" creationId="{00000000-0000-0000-0000-000000000000}"/>
          </ac:spMkLst>
        </pc:spChg>
        <pc:spChg chg="mod">
          <ac:chgData name="Vidhart Bhatia" userId="6b0b84a9b3242542" providerId="LiveId" clId="{2E919AC1-B2DF-4CBC-80DD-2471EC545B73}" dt="2019-04-21T23:04:10.081" v="150" actId="20577"/>
          <ac:spMkLst>
            <pc:docMk/>
            <pc:sldMk cId="2251251862" sldId="256"/>
            <ac:spMk id="5" creationId="{00000000-0000-0000-0000-000000000000}"/>
          </ac:spMkLst>
        </pc:spChg>
        <pc:spChg chg="mod">
          <ac:chgData name="Vidhart Bhatia" userId="6b0b84a9b3242542" providerId="LiveId" clId="{2E919AC1-B2DF-4CBC-80DD-2471EC545B73}" dt="2019-04-25T18:52:36.931" v="2178" actId="5793"/>
          <ac:spMkLst>
            <pc:docMk/>
            <pc:sldMk cId="2251251862" sldId="256"/>
            <ac:spMk id="10" creationId="{00000000-0000-0000-0000-000000000000}"/>
          </ac:spMkLst>
        </pc:spChg>
        <pc:spChg chg="mod">
          <ac:chgData name="Vidhart Bhatia" userId="6b0b84a9b3242542" providerId="LiveId" clId="{2E919AC1-B2DF-4CBC-80DD-2471EC545B73}" dt="2019-04-26T00:43:27.781" v="2187" actId="1076"/>
          <ac:spMkLst>
            <pc:docMk/>
            <pc:sldMk cId="2251251862" sldId="256"/>
            <ac:spMk id="11" creationId="{00000000-0000-0000-0000-000000000000}"/>
          </ac:spMkLst>
        </pc:spChg>
        <pc:spChg chg="mod">
          <ac:chgData name="Vidhart Bhatia" userId="6b0b84a9b3242542" providerId="LiveId" clId="{2E919AC1-B2DF-4CBC-80DD-2471EC545B73}" dt="2019-04-26T00:53:54.043" v="2237" actId="20577"/>
          <ac:spMkLst>
            <pc:docMk/>
            <pc:sldMk cId="2251251862" sldId="256"/>
            <ac:spMk id="12" creationId="{00000000-0000-0000-0000-000000000000}"/>
          </ac:spMkLst>
        </pc:spChg>
        <pc:spChg chg="mod">
          <ac:chgData name="Vidhart Bhatia" userId="6b0b84a9b3242542" providerId="LiveId" clId="{2E919AC1-B2DF-4CBC-80DD-2471EC545B73}" dt="2019-04-26T00:47:30.492" v="2213" actId="20577"/>
          <ac:spMkLst>
            <pc:docMk/>
            <pc:sldMk cId="2251251862" sldId="256"/>
            <ac:spMk id="13" creationId="{00000000-0000-0000-0000-000000000000}"/>
          </ac:spMkLst>
        </pc:spChg>
        <pc:spChg chg="mod">
          <ac:chgData name="Vidhart Bhatia" userId="6b0b84a9b3242542" providerId="LiveId" clId="{2E919AC1-B2DF-4CBC-80DD-2471EC545B73}" dt="2019-04-25T18:43:51.546" v="2081" actId="1076"/>
          <ac:spMkLst>
            <pc:docMk/>
            <pc:sldMk cId="2251251862" sldId="256"/>
            <ac:spMk id="14" creationId="{00000000-0000-0000-0000-000000000000}"/>
          </ac:spMkLst>
        </pc:spChg>
        <pc:spChg chg="del mod">
          <ac:chgData name="Vidhart Bhatia" userId="6b0b84a9b3242542" providerId="LiveId" clId="{2E919AC1-B2DF-4CBC-80DD-2471EC545B73}" dt="2019-04-21T22:59:45.723" v="16"/>
          <ac:spMkLst>
            <pc:docMk/>
            <pc:sldMk cId="2251251862" sldId="256"/>
            <ac:spMk id="24" creationId="{00000000-0000-0000-0000-000000000000}"/>
          </ac:spMkLst>
        </pc:spChg>
        <pc:spChg chg="del mod">
          <ac:chgData name="Vidhart Bhatia" userId="6b0b84a9b3242542" providerId="LiveId" clId="{2E919AC1-B2DF-4CBC-80DD-2471EC545B73}" dt="2019-04-21T22:59:45.724" v="18"/>
          <ac:spMkLst>
            <pc:docMk/>
            <pc:sldMk cId="2251251862" sldId="256"/>
            <ac:spMk id="25" creationId="{00000000-0000-0000-0000-000000000000}"/>
          </ac:spMkLst>
        </pc:spChg>
        <pc:spChg chg="mod">
          <ac:chgData name="Vidhart Bhatia" userId="6b0b84a9b3242542" providerId="LiveId" clId="{2E919AC1-B2DF-4CBC-80DD-2471EC545B73}" dt="2019-04-21T23:30:58.833" v="223" actId="20577"/>
          <ac:spMkLst>
            <pc:docMk/>
            <pc:sldMk cId="2251251862" sldId="256"/>
            <ac:spMk id="26" creationId="{00000000-0000-0000-0000-000000000000}"/>
          </ac:spMkLst>
        </pc:spChg>
        <pc:spChg chg="mod">
          <ac:chgData name="Vidhart Bhatia" userId="6b0b84a9b3242542" providerId="LiveId" clId="{2E919AC1-B2DF-4CBC-80DD-2471EC545B73}" dt="2019-04-21T23:29:02.400" v="185" actId="1076"/>
          <ac:spMkLst>
            <pc:docMk/>
            <pc:sldMk cId="2251251862" sldId="256"/>
            <ac:spMk id="27" creationId="{00000000-0000-0000-0000-000000000000}"/>
          </ac:spMkLst>
        </pc:spChg>
        <pc:spChg chg="add del mod">
          <ac:chgData name="Vidhart Bhatia" userId="6b0b84a9b3242542" providerId="LiveId" clId="{2E919AC1-B2DF-4CBC-80DD-2471EC545B73}" dt="2019-04-21T23:02:00.130" v="26" actId="478"/>
          <ac:spMkLst>
            <pc:docMk/>
            <pc:sldMk cId="2251251862" sldId="256"/>
            <ac:spMk id="28" creationId="{1BE230BE-0C24-486B-A54B-E8645FC59490}"/>
          </ac:spMkLst>
        </pc:spChg>
        <pc:spChg chg="del mod">
          <ac:chgData name="Vidhart Bhatia" userId="6b0b84a9b3242542" providerId="LiveId" clId="{2E919AC1-B2DF-4CBC-80DD-2471EC545B73}" dt="2019-04-21T22:58:55.427" v="12" actId="478"/>
          <ac:spMkLst>
            <pc:docMk/>
            <pc:sldMk cId="2251251862" sldId="256"/>
            <ac:spMk id="30" creationId="{00000000-0000-0000-0000-000000000000}"/>
          </ac:spMkLst>
        </pc:spChg>
        <pc:spChg chg="del mod">
          <ac:chgData name="Vidhart Bhatia" userId="6b0b84a9b3242542" providerId="LiveId" clId="{2E919AC1-B2DF-4CBC-80DD-2471EC545B73}" dt="2019-04-21T22:57:47.267" v="4"/>
          <ac:spMkLst>
            <pc:docMk/>
            <pc:sldMk cId="2251251862" sldId="256"/>
            <ac:spMk id="31" creationId="{00000000-0000-0000-0000-000000000000}"/>
          </ac:spMkLst>
        </pc:spChg>
        <pc:spChg chg="add del mod">
          <ac:chgData name="Vidhart Bhatia" userId="6b0b84a9b3242542" providerId="LiveId" clId="{2E919AC1-B2DF-4CBC-80DD-2471EC545B73}" dt="2019-04-26T00:45:14.951" v="2205" actId="1076"/>
          <ac:spMkLst>
            <pc:docMk/>
            <pc:sldMk cId="2251251862" sldId="256"/>
            <ac:spMk id="31" creationId="{06BD6CCF-E559-4D73-8A8A-F4C44A238206}"/>
          </ac:spMkLst>
        </pc:spChg>
        <pc:spChg chg="mod">
          <ac:chgData name="Vidhart Bhatia" userId="6b0b84a9b3242542" providerId="LiveId" clId="{2E919AC1-B2DF-4CBC-80DD-2471EC545B73}" dt="2019-04-26T00:43:27.781" v="2187" actId="1076"/>
          <ac:spMkLst>
            <pc:docMk/>
            <pc:sldMk cId="2251251862" sldId="256"/>
            <ac:spMk id="33" creationId="{00000000-0000-0000-0000-000000000000}"/>
          </ac:spMkLst>
        </pc:spChg>
        <pc:spChg chg="mod">
          <ac:chgData name="Vidhart Bhatia" userId="6b0b84a9b3242542" providerId="LiveId" clId="{2E919AC1-B2DF-4CBC-80DD-2471EC545B73}" dt="2019-04-26T00:47:46.582" v="2214" actId="1076"/>
          <ac:spMkLst>
            <pc:docMk/>
            <pc:sldMk cId="2251251862" sldId="256"/>
            <ac:spMk id="35" creationId="{00000000-0000-0000-0000-000000000000}"/>
          </ac:spMkLst>
        </pc:spChg>
        <pc:spChg chg="mod">
          <ac:chgData name="Vidhart Bhatia" userId="6b0b84a9b3242542" providerId="LiveId" clId="{2E919AC1-B2DF-4CBC-80DD-2471EC545B73}" dt="2019-04-25T18:43:51.546" v="2081" actId="1076"/>
          <ac:spMkLst>
            <pc:docMk/>
            <pc:sldMk cId="2251251862" sldId="256"/>
            <ac:spMk id="36" creationId="{00000000-0000-0000-0000-000000000000}"/>
          </ac:spMkLst>
        </pc:spChg>
        <pc:spChg chg="mod">
          <ac:chgData name="Vidhart Bhatia" userId="6b0b84a9b3242542" providerId="LiveId" clId="{2E919AC1-B2DF-4CBC-80DD-2471EC545B73}" dt="2019-04-25T18:48:52.162" v="2100" actId="1076"/>
          <ac:spMkLst>
            <pc:docMk/>
            <pc:sldMk cId="2251251862" sldId="256"/>
            <ac:spMk id="38" creationId="{FDD5F3A9-D13B-4064-9328-60013F8ABE98}"/>
          </ac:spMkLst>
        </pc:spChg>
        <pc:spChg chg="mod">
          <ac:chgData name="Vidhart Bhatia" userId="6b0b84a9b3242542" providerId="LiveId" clId="{2E919AC1-B2DF-4CBC-80DD-2471EC545B73}" dt="2019-04-26T00:43:34.328" v="2188" actId="1076"/>
          <ac:spMkLst>
            <pc:docMk/>
            <pc:sldMk cId="2251251862" sldId="256"/>
            <ac:spMk id="39" creationId="{ECD429EB-3D5C-472F-84B5-CF5EC19EBB47}"/>
          </ac:spMkLst>
        </pc:spChg>
        <pc:spChg chg="mod">
          <ac:chgData name="Vidhart Bhatia" userId="6b0b84a9b3242542" providerId="LiveId" clId="{2E919AC1-B2DF-4CBC-80DD-2471EC545B73}" dt="2019-04-26T00:43:34.328" v="2188" actId="1076"/>
          <ac:spMkLst>
            <pc:docMk/>
            <pc:sldMk cId="2251251862" sldId="256"/>
            <ac:spMk id="40" creationId="{05C5DAF4-5B57-4A95-8B17-5681B741E83F}"/>
          </ac:spMkLst>
        </pc:spChg>
        <pc:spChg chg="add mod">
          <ac:chgData name="Vidhart Bhatia" userId="6b0b84a9b3242542" providerId="LiveId" clId="{2E919AC1-B2DF-4CBC-80DD-2471EC545B73}" dt="2019-04-25T18:38:19.319" v="1886" actId="1076"/>
          <ac:spMkLst>
            <pc:docMk/>
            <pc:sldMk cId="2251251862" sldId="256"/>
            <ac:spMk id="41" creationId="{EAE85DD5-B862-4257-B2C3-4B8CA654C586}"/>
          </ac:spMkLst>
        </pc:spChg>
        <pc:spChg chg="add mod">
          <ac:chgData name="Vidhart Bhatia" userId="6b0b84a9b3242542" providerId="LiveId" clId="{2E919AC1-B2DF-4CBC-80DD-2471EC545B73}" dt="2019-04-25T18:38:19.319" v="1886" actId="1076"/>
          <ac:spMkLst>
            <pc:docMk/>
            <pc:sldMk cId="2251251862" sldId="256"/>
            <ac:spMk id="44" creationId="{B53CB1C8-6E4D-411D-8278-C033DDED0BDF}"/>
          </ac:spMkLst>
        </pc:spChg>
        <pc:spChg chg="mod">
          <ac:chgData name="Vidhart Bhatia" userId="6b0b84a9b3242542" providerId="LiveId" clId="{2E919AC1-B2DF-4CBC-80DD-2471EC545B73}" dt="2019-04-25T18:37:50.361" v="1884" actId="1076"/>
          <ac:spMkLst>
            <pc:docMk/>
            <pc:sldMk cId="2251251862" sldId="256"/>
            <ac:spMk id="45" creationId="{00000000-0000-0000-0000-000000000000}"/>
          </ac:spMkLst>
        </pc:spChg>
        <pc:spChg chg="mod">
          <ac:chgData name="Vidhart Bhatia" userId="6b0b84a9b3242542" providerId="LiveId" clId="{2E919AC1-B2DF-4CBC-80DD-2471EC545B73}" dt="2019-04-25T18:37:50.361" v="1884" actId="1076"/>
          <ac:spMkLst>
            <pc:docMk/>
            <pc:sldMk cId="2251251862" sldId="256"/>
            <ac:spMk id="46" creationId="{744E3BDD-2388-42C4-9AB5-9F22A5F1241D}"/>
          </ac:spMkLst>
        </pc:spChg>
        <pc:spChg chg="add del mod">
          <ac:chgData name="Vidhart Bhatia" userId="6b0b84a9b3242542" providerId="LiveId" clId="{2E919AC1-B2DF-4CBC-80DD-2471EC545B73}" dt="2019-04-26T00:45:14.951" v="2205" actId="1076"/>
          <ac:spMkLst>
            <pc:docMk/>
            <pc:sldMk cId="2251251862" sldId="256"/>
            <ac:spMk id="47" creationId="{42AD5BD6-B16E-48F5-9582-5E61428DE972}"/>
          </ac:spMkLst>
        </pc:spChg>
        <pc:spChg chg="add mod">
          <ac:chgData name="Vidhart Bhatia" userId="6b0b84a9b3242542" providerId="LiveId" clId="{2E919AC1-B2DF-4CBC-80DD-2471EC545B73}" dt="2019-04-25T18:43:48.412" v="2080" actId="571"/>
          <ac:spMkLst>
            <pc:docMk/>
            <pc:sldMk cId="2251251862" sldId="256"/>
            <ac:spMk id="48" creationId="{AA8ABCEE-B669-46C5-AAC7-F9ECB02D7690}"/>
          </ac:spMkLst>
        </pc:spChg>
        <pc:spChg chg="add mod">
          <ac:chgData name="Vidhart Bhatia" userId="6b0b84a9b3242542" providerId="LiveId" clId="{2E919AC1-B2DF-4CBC-80DD-2471EC545B73}" dt="2019-04-25T18:43:48.412" v="2080" actId="571"/>
          <ac:spMkLst>
            <pc:docMk/>
            <pc:sldMk cId="2251251862" sldId="256"/>
            <ac:spMk id="49" creationId="{07E0C9F6-257E-4FE7-A9E4-01B36CEA9502}"/>
          </ac:spMkLst>
        </pc:spChg>
        <pc:spChg chg="del mod">
          <ac:chgData name="Vidhart Bhatia" userId="6b0b84a9b3242542" providerId="LiveId" clId="{2E919AC1-B2DF-4CBC-80DD-2471EC545B73}" dt="2019-04-25T18:38:27.516" v="1888" actId="478"/>
          <ac:spMkLst>
            <pc:docMk/>
            <pc:sldMk cId="2251251862" sldId="256"/>
            <ac:spMk id="53" creationId="{00000000-0000-0000-0000-000000000000}"/>
          </ac:spMkLst>
        </pc:spChg>
        <pc:spChg chg="del mod">
          <ac:chgData name="Vidhart Bhatia" userId="6b0b84a9b3242542" providerId="LiveId" clId="{2E919AC1-B2DF-4CBC-80DD-2471EC545B73}" dt="2019-04-25T18:38:27.516" v="1888" actId="478"/>
          <ac:spMkLst>
            <pc:docMk/>
            <pc:sldMk cId="2251251862" sldId="256"/>
            <ac:spMk id="58" creationId="{9DA4D87E-2BA0-45FE-B61F-4729CA2B7087}"/>
          </ac:spMkLst>
        </pc:spChg>
        <pc:graphicFrameChg chg="add del">
          <ac:chgData name="Vidhart Bhatia" userId="6b0b84a9b3242542" providerId="LiveId" clId="{2E919AC1-B2DF-4CBC-80DD-2471EC545B73}" dt="2019-04-21T23:05:33.067" v="158" actId="478"/>
          <ac:graphicFrameMkLst>
            <pc:docMk/>
            <pc:sldMk cId="2251251862" sldId="256"/>
            <ac:graphicFrameMk id="7" creationId="{24AC25FB-400E-4CEF-951E-E7350303D7BE}"/>
          </ac:graphicFrameMkLst>
        </pc:graphicFrameChg>
        <pc:picChg chg="del mod">
          <ac:chgData name="Vidhart Bhatia" userId="6b0b84a9b3242542" providerId="LiveId" clId="{2E919AC1-B2DF-4CBC-80DD-2471EC545B73}" dt="2019-04-25T18:38:22.717" v="1887" actId="478"/>
          <ac:picMkLst>
            <pc:docMk/>
            <pc:sldMk cId="2251251862" sldId="256"/>
            <ac:picMk id="2" creationId="{1B2221E1-B616-46EF-918D-41E55A31DCC1}"/>
          </ac:picMkLst>
        </pc:picChg>
        <pc:picChg chg="mod">
          <ac:chgData name="Vidhart Bhatia" userId="6b0b84a9b3242542" providerId="LiveId" clId="{2E919AC1-B2DF-4CBC-80DD-2471EC545B73}" dt="2019-04-25T18:48:41.763" v="2099" actId="1076"/>
          <ac:picMkLst>
            <pc:docMk/>
            <pc:sldMk cId="2251251862" sldId="256"/>
            <ac:picMk id="6" creationId="{1B345C07-5005-4976-98B2-60DDBE257A26}"/>
          </ac:picMkLst>
        </pc:picChg>
        <pc:picChg chg="mod">
          <ac:chgData name="Vidhart Bhatia" userId="6b0b84a9b3242542" providerId="LiveId" clId="{2E919AC1-B2DF-4CBC-80DD-2471EC545B73}" dt="2019-04-25T18:48:36.480" v="2098" actId="14100"/>
          <ac:picMkLst>
            <pc:docMk/>
            <pc:sldMk cId="2251251862" sldId="256"/>
            <ac:picMk id="9" creationId="{7D17C579-BFDE-4154-AD33-EE7F378178D6}"/>
          </ac:picMkLst>
        </pc:picChg>
        <pc:picChg chg="del mod">
          <ac:chgData name="Vidhart Bhatia" userId="6b0b84a9b3242542" providerId="LiveId" clId="{2E919AC1-B2DF-4CBC-80DD-2471EC545B73}" dt="2019-04-25T18:38:27.516" v="1888" actId="478"/>
          <ac:picMkLst>
            <pc:docMk/>
            <pc:sldMk cId="2251251862" sldId="256"/>
            <ac:picMk id="21" creationId="{1A9DCB9C-EAC0-4234-8607-00927800380A}"/>
          </ac:picMkLst>
        </pc:picChg>
        <pc:picChg chg="add del mod">
          <ac:chgData name="Vidhart Bhatia" userId="6b0b84a9b3242542" providerId="LiveId" clId="{2E919AC1-B2DF-4CBC-80DD-2471EC545B73}" dt="2019-04-22T00:47:48.035" v="1557" actId="478"/>
          <ac:picMkLst>
            <pc:docMk/>
            <pc:sldMk cId="2251251862" sldId="256"/>
            <ac:picMk id="29" creationId="{D8D09CB9-0F9F-4E2D-AF64-B7F50BB8DCF1}"/>
          </ac:picMkLst>
        </pc:picChg>
        <pc:picChg chg="add mod">
          <ac:chgData name="Vidhart Bhatia" userId="6b0b84a9b3242542" providerId="LiveId" clId="{2E919AC1-B2DF-4CBC-80DD-2471EC545B73}" dt="2019-04-25T18:25:20.386" v="1604" actId="1076"/>
          <ac:picMkLst>
            <pc:docMk/>
            <pc:sldMk cId="2251251862" sldId="256"/>
            <ac:picMk id="37" creationId="{2D2DC20A-7BDA-4A8D-8107-6DB7F68FB085}"/>
          </ac:picMkLst>
        </pc:picChg>
        <pc:picChg chg="add mod">
          <ac:chgData name="Vidhart Bhatia" userId="6b0b84a9b3242542" providerId="LiveId" clId="{2E919AC1-B2DF-4CBC-80DD-2471EC545B73}" dt="2019-04-25T18:38:19.319" v="1886" actId="1076"/>
          <ac:picMkLst>
            <pc:docMk/>
            <pc:sldMk cId="2251251862" sldId="256"/>
            <ac:picMk id="42" creationId="{42E5C50D-C4A7-4A3D-BE6D-964EC5F05247}"/>
          </ac:picMkLst>
        </pc:picChg>
        <pc:picChg chg="add mod">
          <ac:chgData name="Vidhart Bhatia" userId="6b0b84a9b3242542" providerId="LiveId" clId="{2E919AC1-B2DF-4CBC-80DD-2471EC545B73}" dt="2019-04-25T18:38:19.319" v="1886" actId="1076"/>
          <ac:picMkLst>
            <pc:docMk/>
            <pc:sldMk cId="2251251862" sldId="256"/>
            <ac:picMk id="43" creationId="{F3FD21AE-BB22-4E81-8D50-770A232CE98A}"/>
          </ac:picMkLst>
        </pc:picChg>
        <pc:picChg chg="add del mod">
          <ac:chgData name="Vidhart Bhatia" userId="6b0b84a9b3242542" providerId="LiveId" clId="{2E919AC1-B2DF-4CBC-80DD-2471EC545B73}" dt="2019-04-22T00:48:08.821" v="1561" actId="478"/>
          <ac:picMkLst>
            <pc:docMk/>
            <pc:sldMk cId="2251251862" sldId="256"/>
            <ac:picMk id="1026" creationId="{2B3B8636-6BF4-4B8A-B7BC-404E92839804}"/>
          </ac:picMkLst>
        </pc:picChg>
        <pc:picChg chg="add del mod">
          <ac:chgData name="Vidhart Bhatia" userId="6b0b84a9b3242542" providerId="LiveId" clId="{2E919AC1-B2DF-4CBC-80DD-2471EC545B73}" dt="2019-04-22T00:48:08.821" v="1561" actId="478"/>
          <ac:picMkLst>
            <pc:docMk/>
            <pc:sldMk cId="2251251862" sldId="256"/>
            <ac:picMk id="1028" creationId="{B901A442-C718-43F4-B181-91F0503158DA}"/>
          </ac:picMkLst>
        </pc:picChg>
        <pc:picChg chg="add del">
          <ac:chgData name="Vidhart Bhatia" userId="6b0b84a9b3242542" providerId="LiveId" clId="{2E919AC1-B2DF-4CBC-80DD-2471EC545B73}" dt="2019-04-22T00:48:22.092" v="1569"/>
          <ac:picMkLst>
            <pc:docMk/>
            <pc:sldMk cId="2251251862" sldId="256"/>
            <ac:picMk id="1030" creationId="{884C1B15-8A2E-46E7-9207-59E98B7F9ED9}"/>
          </ac:picMkLst>
        </pc:picChg>
        <pc:picChg chg="add del">
          <ac:chgData name="Vidhart Bhatia" userId="6b0b84a9b3242542" providerId="LiveId" clId="{2E919AC1-B2DF-4CBC-80DD-2471EC545B73}" dt="2019-04-22T00:48:21.679" v="1568"/>
          <ac:picMkLst>
            <pc:docMk/>
            <pc:sldMk cId="2251251862" sldId="256"/>
            <ac:picMk id="1032" creationId="{39804627-34E3-4E8F-B539-3726003B913D}"/>
          </ac:picMkLst>
        </pc:picChg>
        <pc:picChg chg="add del">
          <ac:chgData name="Vidhart Bhatia" userId="6b0b84a9b3242542" providerId="LiveId" clId="{2E919AC1-B2DF-4CBC-80DD-2471EC545B73}" dt="2019-04-22T00:48:21.534" v="1567"/>
          <ac:picMkLst>
            <pc:docMk/>
            <pc:sldMk cId="2251251862" sldId="256"/>
            <ac:picMk id="1034" creationId="{06F18735-6356-4559-9685-ADD5033FA53D}"/>
          </ac:picMkLst>
        </pc:picChg>
        <pc:picChg chg="add del">
          <ac:chgData name="Vidhart Bhatia" userId="6b0b84a9b3242542" providerId="LiveId" clId="{2E919AC1-B2DF-4CBC-80DD-2471EC545B73}" dt="2019-04-22T00:48:21.387" v="1566"/>
          <ac:picMkLst>
            <pc:docMk/>
            <pc:sldMk cId="2251251862" sldId="256"/>
            <ac:picMk id="1036" creationId="{92BAF377-6665-4ABD-BF5A-F8A17D4FCD5C}"/>
          </ac:picMkLst>
        </pc:picChg>
        <pc:picChg chg="add del mod">
          <ac:chgData name="Vidhart Bhatia" userId="6b0b84a9b3242542" providerId="LiveId" clId="{2E919AC1-B2DF-4CBC-80DD-2471EC545B73}" dt="2019-04-22T00:49:37.800" v="1573" actId="478"/>
          <ac:picMkLst>
            <pc:docMk/>
            <pc:sldMk cId="2251251862" sldId="256"/>
            <ac:picMk id="1038" creationId="{F17DB5F6-5E52-4E98-BF24-E244867D4C89}"/>
          </ac:picMkLst>
        </pc:picChg>
        <pc:picChg chg="add mod">
          <ac:chgData name="Vidhart Bhatia" userId="6b0b84a9b3242542" providerId="LiveId" clId="{2E919AC1-B2DF-4CBC-80DD-2471EC545B73}" dt="2019-04-22T00:50:35.520" v="1583" actId="1076"/>
          <ac:picMkLst>
            <pc:docMk/>
            <pc:sldMk cId="2251251862" sldId="256"/>
            <ac:picMk id="1040" creationId="{39A42F06-41AD-4C62-B1F6-0260C8C3EC58}"/>
          </ac:picMkLst>
        </pc:picChg>
        <pc:picChg chg="add mod">
          <ac:chgData name="Vidhart Bhatia" userId="6b0b84a9b3242542" providerId="LiveId" clId="{2E919AC1-B2DF-4CBC-80DD-2471EC545B73}" dt="2019-04-22T00:52:48.911" v="1599" actId="1076"/>
          <ac:picMkLst>
            <pc:docMk/>
            <pc:sldMk cId="2251251862" sldId="256"/>
            <ac:picMk id="1042" creationId="{2DE8BCB6-8BAD-44F3-82D2-0E106266CE1E}"/>
          </ac:picMkLst>
        </pc:picChg>
      </pc:sldChg>
    </pc:docChg>
  </pc:docChgLst>
  <pc:docChgLst>
    <pc:chgData name="Guest User" providerId="Windows Live" clId="Web-{29B78B6B-2EB9-4EB0-9BE3-046E725E207D}"/>
    <pc:docChg chg="modSld">
      <pc:chgData name="Guest User" userId="" providerId="Windows Live" clId="Web-{29B78B6B-2EB9-4EB0-9BE3-046E725E207D}" dt="2019-04-22T02:43:19.508" v="4224" actId="1076"/>
      <pc:docMkLst>
        <pc:docMk/>
      </pc:docMkLst>
      <pc:sldChg chg="addSp delSp modSp">
        <pc:chgData name="Guest User" userId="" providerId="Windows Live" clId="Web-{29B78B6B-2EB9-4EB0-9BE3-046E725E207D}" dt="2019-04-22T02:43:19.508" v="4224" actId="1076"/>
        <pc:sldMkLst>
          <pc:docMk/>
          <pc:sldMk cId="2251251862" sldId="256"/>
        </pc:sldMkLst>
        <pc:spChg chg="mod">
          <ac:chgData name="Guest User" userId="" providerId="Windows Live" clId="Web-{29B78B6B-2EB9-4EB0-9BE3-046E725E207D}" dt="2019-04-21T23:05:07.266" v="194" actId="20577"/>
          <ac:spMkLst>
            <pc:docMk/>
            <pc:sldMk cId="2251251862" sldId="256"/>
            <ac:spMk id="4" creationId="{00000000-0000-0000-0000-000000000000}"/>
          </ac:spMkLst>
        </pc:spChg>
        <pc:spChg chg="mod">
          <ac:chgData name="Guest User" userId="" providerId="Windows Live" clId="Web-{29B78B6B-2EB9-4EB0-9BE3-046E725E207D}" dt="2019-04-22T00:45:19.296" v="3343" actId="20577"/>
          <ac:spMkLst>
            <pc:docMk/>
            <pc:sldMk cId="2251251862" sldId="256"/>
            <ac:spMk id="5" creationId="{00000000-0000-0000-0000-000000000000}"/>
          </ac:spMkLst>
        </pc:spChg>
        <pc:spChg chg="mod">
          <ac:chgData name="Guest User" userId="" providerId="Windows Live" clId="Web-{29B78B6B-2EB9-4EB0-9BE3-046E725E207D}" dt="2019-04-21T23:41:31.907" v="1309" actId="20577"/>
          <ac:spMkLst>
            <pc:docMk/>
            <pc:sldMk cId="2251251862" sldId="256"/>
            <ac:spMk id="10" creationId="{00000000-0000-0000-0000-000000000000}"/>
          </ac:spMkLst>
        </pc:spChg>
        <pc:spChg chg="mod">
          <ac:chgData name="Guest User" userId="" providerId="Windows Live" clId="Web-{29B78B6B-2EB9-4EB0-9BE3-046E725E207D}" dt="2019-04-22T02:42:35.711" v="4219" actId="14100"/>
          <ac:spMkLst>
            <pc:docMk/>
            <pc:sldMk cId="2251251862" sldId="256"/>
            <ac:spMk id="11" creationId="{00000000-0000-0000-0000-000000000000}"/>
          </ac:spMkLst>
        </pc:spChg>
        <pc:spChg chg="mod">
          <ac:chgData name="Guest User" userId="" providerId="Windows Live" clId="Web-{29B78B6B-2EB9-4EB0-9BE3-046E725E207D}" dt="2019-04-21T23:02:54.890" v="38" actId="14100"/>
          <ac:spMkLst>
            <pc:docMk/>
            <pc:sldMk cId="2251251862" sldId="256"/>
            <ac:spMk id="12" creationId="{00000000-0000-0000-0000-000000000000}"/>
          </ac:spMkLst>
        </pc:spChg>
        <pc:spChg chg="mod">
          <ac:chgData name="Guest User" userId="" providerId="Windows Live" clId="Web-{29B78B6B-2EB9-4EB0-9BE3-046E725E207D}" dt="2019-04-22T00:51:00.891" v="3691" actId="20577"/>
          <ac:spMkLst>
            <pc:docMk/>
            <pc:sldMk cId="2251251862" sldId="256"/>
            <ac:spMk id="13" creationId="{00000000-0000-0000-0000-000000000000}"/>
          </ac:spMkLst>
        </pc:spChg>
        <pc:spChg chg="mod">
          <ac:chgData name="Guest User" userId="" providerId="Windows Live" clId="Web-{29B78B6B-2EB9-4EB0-9BE3-046E725E207D}" dt="2019-04-22T00:25:06.880" v="2615" actId="1076"/>
          <ac:spMkLst>
            <pc:docMk/>
            <pc:sldMk cId="2251251862" sldId="256"/>
            <ac:spMk id="14" creationId="{00000000-0000-0000-0000-000000000000}"/>
          </ac:spMkLst>
        </pc:spChg>
        <pc:spChg chg="del mod">
          <ac:chgData name="Guest User" userId="" providerId="Windows Live" clId="Web-{29B78B6B-2EB9-4EB0-9BE3-046E725E207D}" dt="2019-04-21T23:01:43.514" v="21"/>
          <ac:spMkLst>
            <pc:docMk/>
            <pc:sldMk cId="2251251862" sldId="256"/>
            <ac:spMk id="15" creationId="{00000000-0000-0000-0000-000000000000}"/>
          </ac:spMkLst>
        </pc:spChg>
        <pc:spChg chg="add mod">
          <ac:chgData name="Guest User" userId="" providerId="Windows Live" clId="Web-{29B78B6B-2EB9-4EB0-9BE3-046E725E207D}" dt="2019-04-22T00:54:16.408" v="3701" actId="1076"/>
          <ac:spMkLst>
            <pc:docMk/>
            <pc:sldMk cId="2251251862" sldId="256"/>
            <ac:spMk id="31" creationId="{06BD6CCF-E559-4D73-8A8A-F4C44A238206}"/>
          </ac:spMkLst>
        </pc:spChg>
        <pc:spChg chg="mod">
          <ac:chgData name="Guest User" userId="" providerId="Windows Live" clId="Web-{29B78B6B-2EB9-4EB0-9BE3-046E725E207D}" dt="2019-04-21T23:00:08.482" v="4" actId="20577"/>
          <ac:spMkLst>
            <pc:docMk/>
            <pc:sldMk cId="2251251862" sldId="256"/>
            <ac:spMk id="32" creationId="{00000000-0000-0000-0000-000000000000}"/>
          </ac:spMkLst>
        </pc:spChg>
        <pc:spChg chg="mod">
          <ac:chgData name="Guest User" userId="" providerId="Windows Live" clId="Web-{29B78B6B-2EB9-4EB0-9BE3-046E725E207D}" dt="2019-04-22T02:42:08.554" v="4216" actId="1076"/>
          <ac:spMkLst>
            <pc:docMk/>
            <pc:sldMk cId="2251251862" sldId="256"/>
            <ac:spMk id="33" creationId="{00000000-0000-0000-0000-000000000000}"/>
          </ac:spMkLst>
        </pc:spChg>
        <pc:spChg chg="mod">
          <ac:chgData name="Guest User" userId="" providerId="Windows Live" clId="Web-{29B78B6B-2EB9-4EB0-9BE3-046E725E207D}" dt="2019-04-21T23:00:57.749" v="15" actId="20577"/>
          <ac:spMkLst>
            <pc:docMk/>
            <pc:sldMk cId="2251251862" sldId="256"/>
            <ac:spMk id="34" creationId="{00000000-0000-0000-0000-000000000000}"/>
          </ac:spMkLst>
        </pc:spChg>
        <pc:spChg chg="mod">
          <ac:chgData name="Guest User" userId="" providerId="Windows Live" clId="Web-{29B78B6B-2EB9-4EB0-9BE3-046E725E207D}" dt="2019-04-21T23:02:23.530" v="29" actId="1076"/>
          <ac:spMkLst>
            <pc:docMk/>
            <pc:sldMk cId="2251251862" sldId="256"/>
            <ac:spMk id="35" creationId="{00000000-0000-0000-0000-000000000000}"/>
          </ac:spMkLst>
        </pc:spChg>
        <pc:spChg chg="mod">
          <ac:chgData name="Guest User" userId="" providerId="Windows Live" clId="Web-{29B78B6B-2EB9-4EB0-9BE3-046E725E207D}" dt="2019-04-22T00:25:10.567" v="2616" actId="1076"/>
          <ac:spMkLst>
            <pc:docMk/>
            <pc:sldMk cId="2251251862" sldId="256"/>
            <ac:spMk id="36" creationId="{00000000-0000-0000-0000-000000000000}"/>
          </ac:spMkLst>
        </pc:spChg>
        <pc:spChg chg="add mod">
          <ac:chgData name="Guest User" userId="" providerId="Windows Live" clId="Web-{29B78B6B-2EB9-4EB0-9BE3-046E725E207D}" dt="2019-04-22T00:20:15.752" v="2165" actId="1076"/>
          <ac:spMkLst>
            <pc:docMk/>
            <pc:sldMk cId="2251251862" sldId="256"/>
            <ac:spMk id="38" creationId="{FDD5F3A9-D13B-4064-9328-60013F8ABE98}"/>
          </ac:spMkLst>
        </pc:spChg>
        <pc:spChg chg="add mod">
          <ac:chgData name="Guest User" userId="" providerId="Windows Live" clId="Web-{29B78B6B-2EB9-4EB0-9BE3-046E725E207D}" dt="2019-04-22T02:42:50.259" v="4220" actId="1076"/>
          <ac:spMkLst>
            <pc:docMk/>
            <pc:sldMk cId="2251251862" sldId="256"/>
            <ac:spMk id="39" creationId="{ECD429EB-3D5C-472F-84B5-CF5EC19EBB47}"/>
          </ac:spMkLst>
        </pc:spChg>
        <pc:spChg chg="add mod">
          <ac:chgData name="Guest User" userId="" providerId="Windows Live" clId="Web-{29B78B6B-2EB9-4EB0-9BE3-046E725E207D}" dt="2019-04-22T02:42:54.633" v="4221" actId="1076"/>
          <ac:spMkLst>
            <pc:docMk/>
            <pc:sldMk cId="2251251862" sldId="256"/>
            <ac:spMk id="40" creationId="{05C5DAF4-5B57-4A95-8B17-5681B741E83F}"/>
          </ac:spMkLst>
        </pc:spChg>
        <pc:spChg chg="mod">
          <ac:chgData name="Guest User" userId="" providerId="Windows Live" clId="Web-{29B78B6B-2EB9-4EB0-9BE3-046E725E207D}" dt="2019-04-22T02:43:06.992" v="4222" actId="1076"/>
          <ac:spMkLst>
            <pc:docMk/>
            <pc:sldMk cId="2251251862" sldId="256"/>
            <ac:spMk id="45" creationId="{00000000-0000-0000-0000-000000000000}"/>
          </ac:spMkLst>
        </pc:spChg>
        <pc:spChg chg="add mod">
          <ac:chgData name="Guest User" userId="" providerId="Windows Live" clId="Web-{29B78B6B-2EB9-4EB0-9BE3-046E725E207D}" dt="2019-04-22T02:43:19.508" v="4224" actId="1076"/>
          <ac:spMkLst>
            <pc:docMk/>
            <pc:sldMk cId="2251251862" sldId="256"/>
            <ac:spMk id="46" creationId="{744E3BDD-2388-42C4-9AB5-9F22A5F1241D}"/>
          </ac:spMkLst>
        </pc:spChg>
        <pc:spChg chg="add mod">
          <ac:chgData name="Guest User" userId="" providerId="Windows Live" clId="Web-{29B78B6B-2EB9-4EB0-9BE3-046E725E207D}" dt="2019-04-22T00:54:20.080" v="3702" actId="1076"/>
          <ac:spMkLst>
            <pc:docMk/>
            <pc:sldMk cId="2251251862" sldId="256"/>
            <ac:spMk id="47" creationId="{42AD5BD6-B16E-48F5-9582-5E61428DE972}"/>
          </ac:spMkLst>
        </pc:spChg>
        <pc:spChg chg="del">
          <ac:chgData name="Guest User" userId="" providerId="Windows Live" clId="Web-{29B78B6B-2EB9-4EB0-9BE3-046E725E207D}" dt="2019-04-21T23:22:12.742" v="713"/>
          <ac:spMkLst>
            <pc:docMk/>
            <pc:sldMk cId="2251251862" sldId="256"/>
            <ac:spMk id="51" creationId="{00000000-0000-0000-0000-000000000000}"/>
          </ac:spMkLst>
        </pc:spChg>
        <pc:spChg chg="del mod">
          <ac:chgData name="Guest User" userId="" providerId="Windows Live" clId="Web-{29B78B6B-2EB9-4EB0-9BE3-046E725E207D}" dt="2019-04-21T23:22:17.805" v="718"/>
          <ac:spMkLst>
            <pc:docMk/>
            <pc:sldMk cId="2251251862" sldId="256"/>
            <ac:spMk id="52" creationId="{00000000-0000-0000-0000-000000000000}"/>
          </ac:spMkLst>
        </pc:spChg>
        <pc:spChg chg="mod">
          <ac:chgData name="Guest User" userId="" providerId="Windows Live" clId="Web-{29B78B6B-2EB9-4EB0-9BE3-046E725E207D}" dt="2019-04-22T00:56:11.628" v="3824" actId="20577"/>
          <ac:spMkLst>
            <pc:docMk/>
            <pc:sldMk cId="2251251862" sldId="256"/>
            <ac:spMk id="53" creationId="{00000000-0000-0000-0000-000000000000}"/>
          </ac:spMkLst>
        </pc:spChg>
        <pc:spChg chg="add mod">
          <ac:chgData name="Guest User" userId="" providerId="Windows Live" clId="Web-{29B78B6B-2EB9-4EB0-9BE3-046E725E207D}" dt="2019-04-22T00:56:00.206" v="3800" actId="20577"/>
          <ac:spMkLst>
            <pc:docMk/>
            <pc:sldMk cId="2251251862" sldId="256"/>
            <ac:spMk id="58" creationId="{9DA4D87E-2BA0-45FE-B61F-4729CA2B7087}"/>
          </ac:spMkLst>
        </pc:spChg>
        <pc:graphicFrameChg chg="del mod">
          <ac:chgData name="Guest User" userId="" providerId="Windows Live" clId="Web-{29B78B6B-2EB9-4EB0-9BE3-046E725E207D}" dt="2019-04-21T23:06:40.470" v="205"/>
          <ac:graphicFrameMkLst>
            <pc:docMk/>
            <pc:sldMk cId="2251251862" sldId="256"/>
            <ac:graphicFrameMk id="7" creationId="{24AC25FB-400E-4CEF-951E-E7350303D7BE}"/>
          </ac:graphicFrameMkLst>
        </pc:graphicFrameChg>
        <pc:graphicFrameChg chg="del">
          <ac:chgData name="Guest User" userId="" providerId="Windows Live" clId="Web-{29B78B6B-2EB9-4EB0-9BE3-046E725E207D}" dt="2019-04-21T23:06:42.329" v="206"/>
          <ac:graphicFrameMkLst>
            <pc:docMk/>
            <pc:sldMk cId="2251251862" sldId="256"/>
            <ac:graphicFrameMk id="44" creationId="{00000000-0000-0000-0000-000000000000}"/>
          </ac:graphicFrameMkLst>
        </pc:graphicFrameChg>
        <pc:picChg chg="add mod">
          <ac:chgData name="Guest User" userId="" providerId="Windows Live" clId="Web-{29B78B6B-2EB9-4EB0-9BE3-046E725E207D}" dt="2019-04-22T00:52:47.657" v="3696" actId="1076"/>
          <ac:picMkLst>
            <pc:docMk/>
            <pc:sldMk cId="2251251862" sldId="256"/>
            <ac:picMk id="2" creationId="{1B2221E1-B616-46EF-918D-41E55A31DCC1}"/>
          </ac:picMkLst>
        </pc:picChg>
        <pc:picChg chg="add mod">
          <ac:chgData name="Guest User" userId="" providerId="Windows Live" clId="Web-{29B78B6B-2EB9-4EB0-9BE3-046E725E207D}" dt="2019-04-22T00:20:03.081" v="2164" actId="1076"/>
          <ac:picMkLst>
            <pc:docMk/>
            <pc:sldMk cId="2251251862" sldId="256"/>
            <ac:picMk id="6" creationId="{1B345C07-5005-4976-98B2-60DDBE257A26}"/>
          </ac:picMkLst>
        </pc:picChg>
        <pc:picChg chg="add mod">
          <ac:chgData name="Guest User" userId="" providerId="Windows Live" clId="Web-{29B78B6B-2EB9-4EB0-9BE3-046E725E207D}" dt="2019-04-22T00:19:59.971" v="2163" actId="1076"/>
          <ac:picMkLst>
            <pc:docMk/>
            <pc:sldMk cId="2251251862" sldId="256"/>
            <ac:picMk id="9" creationId="{7D17C579-BFDE-4154-AD33-EE7F378178D6}"/>
          </ac:picMkLst>
        </pc:picChg>
        <pc:picChg chg="add mod">
          <ac:chgData name="Guest User" userId="" providerId="Windows Live" clId="Web-{29B78B6B-2EB9-4EB0-9BE3-046E725E207D}" dt="2019-04-22T01:02:27.037" v="4214" actId="1076"/>
          <ac:picMkLst>
            <pc:docMk/>
            <pc:sldMk cId="2251251862" sldId="256"/>
            <ac:picMk id="17" creationId="{44E8D393-8397-479B-91BF-40B3826B4F6F}"/>
          </ac:picMkLst>
        </pc:picChg>
        <pc:picChg chg="add mod">
          <ac:chgData name="Guest User" userId="" providerId="Windows Live" clId="Web-{29B78B6B-2EB9-4EB0-9BE3-046E725E207D}" dt="2019-04-22T01:02:25.130" v="4213" actId="1076"/>
          <ac:picMkLst>
            <pc:docMk/>
            <pc:sldMk cId="2251251862" sldId="256"/>
            <ac:picMk id="19" creationId="{CF798387-AB67-4376-B3AB-80A23B5AC0D8}"/>
          </ac:picMkLst>
        </pc:picChg>
        <pc:picChg chg="add mod">
          <ac:chgData name="Guest User" userId="" providerId="Windows Live" clId="Web-{29B78B6B-2EB9-4EB0-9BE3-046E725E207D}" dt="2019-04-22T00:54:53.908" v="3710" actId="1076"/>
          <ac:picMkLst>
            <pc:docMk/>
            <pc:sldMk cId="2251251862" sldId="256"/>
            <ac:picMk id="21" creationId="{1A9DCB9C-EAC0-4234-8607-00927800380A}"/>
          </ac:picMkLst>
        </pc:picChg>
        <pc:picChg chg="del">
          <ac:chgData name="Guest User" userId="" providerId="Windows Live" clId="Web-{29B78B6B-2EB9-4EB0-9BE3-046E725E207D}" dt="2019-04-21T23:22:07.695" v="711"/>
          <ac:picMkLst>
            <pc:docMk/>
            <pc:sldMk cId="2251251862" sldId="256"/>
            <ac:picMk id="49" creationId="{00000000-0000-0000-0000-000000000000}"/>
          </ac:picMkLst>
        </pc:picChg>
        <pc:picChg chg="del">
          <ac:chgData name="Guest User" userId="" providerId="Windows Live" clId="Web-{29B78B6B-2EB9-4EB0-9BE3-046E725E207D}" dt="2019-04-21T23:22:09.320" v="712"/>
          <ac:picMkLst>
            <pc:docMk/>
            <pc:sldMk cId="2251251862" sldId="256"/>
            <ac:picMk id="50" creationId="{00000000-0000-0000-0000-000000000000}"/>
          </ac:picMkLst>
        </pc:picChg>
      </pc:sldChg>
    </pc:docChg>
  </pc:docChgLst>
  <pc:docChgLst>
    <pc:chgData name="Guest User" providerId="Windows Live" clId="Web-{41B60344-FDD4-4F5F-85F2-6B8CF64CB01D}"/>
    <pc:docChg chg="modSld">
      <pc:chgData name="Guest User" userId="" providerId="Windows Live" clId="Web-{41B60344-FDD4-4F5F-85F2-6B8CF64CB01D}" dt="2019-04-25T02:29:13.266" v="1056" actId="1076"/>
      <pc:docMkLst>
        <pc:docMk/>
      </pc:docMkLst>
      <pc:sldChg chg="addSp delSp modSp">
        <pc:chgData name="Guest User" userId="" providerId="Windows Live" clId="Web-{41B60344-FDD4-4F5F-85F2-6B8CF64CB01D}" dt="2019-04-25T02:29:13.266" v="1056" actId="1076"/>
        <pc:sldMkLst>
          <pc:docMk/>
          <pc:sldMk cId="2251251862" sldId="256"/>
        </pc:sldMkLst>
        <pc:spChg chg="add del">
          <ac:chgData name="Guest User" userId="" providerId="Windows Live" clId="Web-{41B60344-FDD4-4F5F-85F2-6B8CF64CB01D}" dt="2019-04-25T02:23:51.157" v="1009"/>
          <ac:spMkLst>
            <pc:docMk/>
            <pc:sldMk cId="2251251862" sldId="256"/>
            <ac:spMk id="3" creationId="{905DAEED-BFC2-42B6-AC6A-72D1FF1882C1}"/>
          </ac:spMkLst>
        </pc:spChg>
        <pc:spChg chg="mod">
          <ac:chgData name="Guest User" userId="" providerId="Windows Live" clId="Web-{41B60344-FDD4-4F5F-85F2-6B8CF64CB01D}" dt="2019-04-25T02:25:06.314" v="1020" actId="1076"/>
          <ac:spMkLst>
            <pc:docMk/>
            <pc:sldMk cId="2251251862" sldId="256"/>
            <ac:spMk id="10" creationId="{00000000-0000-0000-0000-000000000000}"/>
          </ac:spMkLst>
        </pc:spChg>
        <pc:spChg chg="mod">
          <ac:chgData name="Guest User" userId="" providerId="Windows Live" clId="Web-{41B60344-FDD4-4F5F-85F2-6B8CF64CB01D}" dt="2019-04-25T02:25:16.333" v="1022" actId="1076"/>
          <ac:spMkLst>
            <pc:docMk/>
            <pc:sldMk cId="2251251862" sldId="256"/>
            <ac:spMk id="11" creationId="{00000000-0000-0000-0000-000000000000}"/>
          </ac:spMkLst>
        </pc:spChg>
        <pc:spChg chg="mod">
          <ac:chgData name="Guest User" userId="" providerId="Windows Live" clId="Web-{41B60344-FDD4-4F5F-85F2-6B8CF64CB01D}" dt="2019-04-25T02:26:19.860" v="1032" actId="1076"/>
          <ac:spMkLst>
            <pc:docMk/>
            <pc:sldMk cId="2251251862" sldId="256"/>
            <ac:spMk id="12" creationId="{00000000-0000-0000-0000-000000000000}"/>
          </ac:spMkLst>
        </pc:spChg>
        <pc:spChg chg="mod">
          <ac:chgData name="Guest User" userId="" providerId="Windows Live" clId="Web-{41B60344-FDD4-4F5F-85F2-6B8CF64CB01D}" dt="2019-04-25T02:17:22.736" v="301" actId="1076"/>
          <ac:spMkLst>
            <pc:docMk/>
            <pc:sldMk cId="2251251862" sldId="256"/>
            <ac:spMk id="13" creationId="{00000000-0000-0000-0000-000000000000}"/>
          </ac:spMkLst>
        </pc:spChg>
        <pc:spChg chg="mod">
          <ac:chgData name="Guest User" userId="" providerId="Windows Live" clId="Web-{41B60344-FDD4-4F5F-85F2-6B8CF64CB01D}" dt="2019-04-25T02:28:05.501" v="1045" actId="1076"/>
          <ac:spMkLst>
            <pc:docMk/>
            <pc:sldMk cId="2251251862" sldId="256"/>
            <ac:spMk id="14" creationId="{00000000-0000-0000-0000-000000000000}"/>
          </ac:spMkLst>
        </pc:spChg>
        <pc:spChg chg="mod">
          <ac:chgData name="Guest User" userId="" providerId="Windows Live" clId="Web-{41B60344-FDD4-4F5F-85F2-6B8CF64CB01D}" dt="2019-04-25T02:26:43.001" v="1036" actId="1076"/>
          <ac:spMkLst>
            <pc:docMk/>
            <pc:sldMk cId="2251251862" sldId="256"/>
            <ac:spMk id="31" creationId="{06BD6CCF-E559-4D73-8A8A-F4C44A238206}"/>
          </ac:spMkLst>
        </pc:spChg>
        <pc:spChg chg="mod">
          <ac:chgData name="Guest User" userId="" providerId="Windows Live" clId="Web-{41B60344-FDD4-4F5F-85F2-6B8CF64CB01D}" dt="2019-04-25T02:16:58.397" v="294" actId="1076"/>
          <ac:spMkLst>
            <pc:docMk/>
            <pc:sldMk cId="2251251862" sldId="256"/>
            <ac:spMk id="32" creationId="{00000000-0000-0000-0000-000000000000}"/>
          </ac:spMkLst>
        </pc:spChg>
        <pc:spChg chg="mod">
          <ac:chgData name="Guest User" userId="" providerId="Windows Live" clId="Web-{41B60344-FDD4-4F5F-85F2-6B8CF64CB01D}" dt="2019-04-25T02:25:28.142" v="1025" actId="1076"/>
          <ac:spMkLst>
            <pc:docMk/>
            <pc:sldMk cId="2251251862" sldId="256"/>
            <ac:spMk id="33" creationId="{00000000-0000-0000-0000-000000000000}"/>
          </ac:spMkLst>
        </pc:spChg>
        <pc:spChg chg="mod">
          <ac:chgData name="Guest User" userId="" providerId="Windows Live" clId="Web-{41B60344-FDD4-4F5F-85F2-6B8CF64CB01D}" dt="2019-04-25T02:16:43.814" v="291" actId="1076"/>
          <ac:spMkLst>
            <pc:docMk/>
            <pc:sldMk cId="2251251862" sldId="256"/>
            <ac:spMk id="34" creationId="{00000000-0000-0000-0000-000000000000}"/>
          </ac:spMkLst>
        </pc:spChg>
        <pc:spChg chg="mod">
          <ac:chgData name="Guest User" userId="" providerId="Windows Live" clId="Web-{41B60344-FDD4-4F5F-85F2-6B8CF64CB01D}" dt="2019-04-25T02:26:15.860" v="1031" actId="1076"/>
          <ac:spMkLst>
            <pc:docMk/>
            <pc:sldMk cId="2251251862" sldId="256"/>
            <ac:spMk id="35" creationId="{00000000-0000-0000-0000-000000000000}"/>
          </ac:spMkLst>
        </pc:spChg>
        <pc:spChg chg="mod">
          <ac:chgData name="Guest User" userId="" providerId="Windows Live" clId="Web-{41B60344-FDD4-4F5F-85F2-6B8CF64CB01D}" dt="2019-04-25T02:28:00.469" v="1044" actId="1076"/>
          <ac:spMkLst>
            <pc:docMk/>
            <pc:sldMk cId="2251251862" sldId="256"/>
            <ac:spMk id="36" creationId="{00000000-0000-0000-0000-000000000000}"/>
          </ac:spMkLst>
        </pc:spChg>
        <pc:spChg chg="mod">
          <ac:chgData name="Guest User" userId="" providerId="Windows Live" clId="Web-{41B60344-FDD4-4F5F-85F2-6B8CF64CB01D}" dt="2019-04-25T02:25:55.095" v="1029" actId="1076"/>
          <ac:spMkLst>
            <pc:docMk/>
            <pc:sldMk cId="2251251862" sldId="256"/>
            <ac:spMk id="38" creationId="{FDD5F3A9-D13B-4064-9328-60013F8ABE98}"/>
          </ac:spMkLst>
        </pc:spChg>
        <pc:spChg chg="mod">
          <ac:chgData name="Guest User" userId="" providerId="Windows Live" clId="Web-{41B60344-FDD4-4F5F-85F2-6B8CF64CB01D}" dt="2019-04-25T02:25:36.595" v="1026" actId="1076"/>
          <ac:spMkLst>
            <pc:docMk/>
            <pc:sldMk cId="2251251862" sldId="256"/>
            <ac:spMk id="40" creationId="{05C5DAF4-5B57-4A95-8B17-5681B741E83F}"/>
          </ac:spMkLst>
        </pc:spChg>
        <pc:spChg chg="mod">
          <ac:chgData name="Guest User" userId="" providerId="Windows Live" clId="Web-{41B60344-FDD4-4F5F-85F2-6B8CF64CB01D}" dt="2019-04-25T02:17:33.299" v="302" actId="1076"/>
          <ac:spMkLst>
            <pc:docMk/>
            <pc:sldMk cId="2251251862" sldId="256"/>
            <ac:spMk id="45" creationId="{00000000-0000-0000-0000-000000000000}"/>
          </ac:spMkLst>
        </pc:spChg>
        <pc:spChg chg="mod">
          <ac:chgData name="Guest User" userId="" providerId="Windows Live" clId="Web-{41B60344-FDD4-4F5F-85F2-6B8CF64CB01D}" dt="2019-04-25T02:27:20.954" v="1041" actId="14100"/>
          <ac:spMkLst>
            <pc:docMk/>
            <pc:sldMk cId="2251251862" sldId="256"/>
            <ac:spMk id="46" creationId="{744E3BDD-2388-42C4-9AB5-9F22A5F1241D}"/>
          </ac:spMkLst>
        </pc:spChg>
        <pc:spChg chg="mod">
          <ac:chgData name="Guest User" userId="" providerId="Windows Live" clId="Web-{41B60344-FDD4-4F5F-85F2-6B8CF64CB01D}" dt="2019-04-25T02:26:48.595" v="1037" actId="1076"/>
          <ac:spMkLst>
            <pc:docMk/>
            <pc:sldMk cId="2251251862" sldId="256"/>
            <ac:spMk id="47" creationId="{42AD5BD6-B16E-48F5-9582-5E61428DE972}"/>
          </ac:spMkLst>
        </pc:spChg>
        <pc:spChg chg="mod">
          <ac:chgData name="Guest User" userId="" providerId="Windows Live" clId="Web-{41B60344-FDD4-4F5F-85F2-6B8CF64CB01D}" dt="2019-04-25T02:29:13.266" v="1056" actId="1076"/>
          <ac:spMkLst>
            <pc:docMk/>
            <pc:sldMk cId="2251251862" sldId="256"/>
            <ac:spMk id="53" creationId="{00000000-0000-0000-0000-000000000000}"/>
          </ac:spMkLst>
        </pc:spChg>
        <pc:spChg chg="mod">
          <ac:chgData name="Guest User" userId="" providerId="Windows Live" clId="Web-{41B60344-FDD4-4F5F-85F2-6B8CF64CB01D}" dt="2019-04-25T02:28:43.844" v="1051" actId="1076"/>
          <ac:spMkLst>
            <pc:docMk/>
            <pc:sldMk cId="2251251862" sldId="256"/>
            <ac:spMk id="58" creationId="{9DA4D87E-2BA0-45FE-B61F-4729CA2B7087}"/>
          </ac:spMkLst>
        </pc:spChg>
        <pc:picChg chg="mod">
          <ac:chgData name="Guest User" userId="" providerId="Windows Live" clId="Web-{41B60344-FDD4-4F5F-85F2-6B8CF64CB01D}" dt="2019-04-25T02:29:04.907" v="1055" actId="1076"/>
          <ac:picMkLst>
            <pc:docMk/>
            <pc:sldMk cId="2251251862" sldId="256"/>
            <ac:picMk id="2" creationId="{1B2221E1-B616-46EF-918D-41E55A31DCC1}"/>
          </ac:picMkLst>
        </pc:picChg>
        <pc:picChg chg="mod">
          <ac:chgData name="Guest User" userId="" providerId="Windows Live" clId="Web-{41B60344-FDD4-4F5F-85F2-6B8CF64CB01D}" dt="2019-04-25T02:25:46.095" v="1028" actId="1076"/>
          <ac:picMkLst>
            <pc:docMk/>
            <pc:sldMk cId="2251251862" sldId="256"/>
            <ac:picMk id="9" creationId="{7D17C579-BFDE-4154-AD33-EE7F378178D6}"/>
          </ac:picMkLst>
        </pc:picChg>
        <pc:picChg chg="mod">
          <ac:chgData name="Guest User" userId="" providerId="Windows Live" clId="Web-{41B60344-FDD4-4F5F-85F2-6B8CF64CB01D}" dt="2019-04-25T02:28:35.391" v="1050" actId="1076"/>
          <ac:picMkLst>
            <pc:docMk/>
            <pc:sldMk cId="2251251862" sldId="256"/>
            <ac:picMk id="17" creationId="{44E8D393-8397-479B-91BF-40B3826B4F6F}"/>
          </ac:picMkLst>
        </pc:picChg>
        <pc:picChg chg="mod">
          <ac:chgData name="Guest User" userId="" providerId="Windows Live" clId="Web-{41B60344-FDD4-4F5F-85F2-6B8CF64CB01D}" dt="2019-04-25T02:28:30.877" v="1049" actId="1076"/>
          <ac:picMkLst>
            <pc:docMk/>
            <pc:sldMk cId="2251251862" sldId="256"/>
            <ac:picMk id="19" creationId="{CF798387-AB67-4376-B3AB-80A23B5AC0D8}"/>
          </ac:picMkLst>
        </pc:picChg>
        <pc:picChg chg="mod">
          <ac:chgData name="Guest User" userId="" providerId="Windows Live" clId="Web-{41B60344-FDD4-4F5F-85F2-6B8CF64CB01D}" dt="2019-04-25T02:24:52.658" v="1019" actId="1076"/>
          <ac:picMkLst>
            <pc:docMk/>
            <pc:sldMk cId="2251251862" sldId="256"/>
            <ac:picMk id="21" creationId="{1A9DCB9C-EAC0-4234-8607-00927800380A}"/>
          </ac:picMkLst>
        </pc:picChg>
      </pc:sldChg>
    </pc:docChg>
  </pc:docChgLst>
  <pc:docChgLst>
    <pc:chgData name="Guest User" providerId="Windows Live" clId="Web-{9937533B-BD8A-43A7-AF99-26D6413E7639}"/>
    <pc:docChg chg="modSld">
      <pc:chgData name="Guest User" userId="" providerId="Windows Live" clId="Web-{9937533B-BD8A-43A7-AF99-26D6413E7639}" dt="2019-04-25T19:02:04.387" v="12" actId="20577"/>
      <pc:docMkLst>
        <pc:docMk/>
      </pc:docMkLst>
      <pc:sldChg chg="modSp">
        <pc:chgData name="Guest User" userId="" providerId="Windows Live" clId="Web-{9937533B-BD8A-43A7-AF99-26D6413E7639}" dt="2019-04-25T19:02:01.887" v="10" actId="20577"/>
        <pc:sldMkLst>
          <pc:docMk/>
          <pc:sldMk cId="2251251862" sldId="256"/>
        </pc:sldMkLst>
        <pc:spChg chg="mod">
          <ac:chgData name="Guest User" userId="" providerId="Windows Live" clId="Web-{9937533B-BD8A-43A7-AF99-26D6413E7639}" dt="2019-04-25T19:02:01.887" v="10" actId="20577"/>
          <ac:spMkLst>
            <pc:docMk/>
            <pc:sldMk cId="2251251862" sldId="25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4/25/2019</a:t>
            </a:fld>
            <a:endParaRPr lang="en-US"/>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a:solidFill>
                  <a:srgbClr val="7F7F7F"/>
                </a:solidFill>
                <a:latin typeface="Calibri" pitchFamily="34" charset="0"/>
                <a:cs typeface="Calibri" panose="020F0502020204030204" pitchFamily="34" charset="0"/>
              </a:rPr>
              <a:t>Poster Print Size:</a:t>
            </a:r>
            <a:endParaRPr sz="7200">
              <a:solidFill>
                <a:srgbClr val="7F7F7F"/>
              </a:solidFill>
              <a:latin typeface="Calibri" pitchFamily="34" charset="0"/>
              <a:cs typeface="Calibri" panose="020F0502020204030204" pitchFamily="34" charset="0"/>
            </a:endParaRPr>
          </a:p>
          <a:p>
            <a:pPr lvl="0">
              <a:spcBef>
                <a:spcPts val="0"/>
              </a:spcBef>
              <a:spcAft>
                <a:spcPts val="1800"/>
              </a:spcAft>
            </a:pPr>
            <a:r>
              <a:rPr lang="en-US" sz="490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a:solidFill>
                  <a:srgbClr val="7F7F7F"/>
                </a:solidFill>
                <a:latin typeface="Calibri" pitchFamily="34" charset="0"/>
                <a:cs typeface="Calibri" panose="020F0502020204030204" pitchFamily="34" charset="0"/>
              </a:rPr>
              <a:t>Placeholders</a:t>
            </a:r>
            <a:r>
              <a:rPr sz="7200">
                <a:solidFill>
                  <a:srgbClr val="7F7F7F"/>
                </a:solidFill>
                <a:latin typeface="Calibri" pitchFamily="34" charset="0"/>
                <a:cs typeface="Calibri" panose="020F0502020204030204" pitchFamily="34" charset="0"/>
              </a:rPr>
              <a:t>:</a:t>
            </a:r>
          </a:p>
          <a:p>
            <a:pPr lvl="0">
              <a:spcBef>
                <a:spcPts val="0"/>
              </a:spcBef>
              <a:spcAft>
                <a:spcPts val="1800"/>
              </a:spcAft>
            </a:pPr>
            <a:r>
              <a:rPr sz="4900">
                <a:solidFill>
                  <a:srgbClr val="7F7F7F"/>
                </a:solidFill>
                <a:latin typeface="Calibri" pitchFamily="34" charset="0"/>
                <a:cs typeface="Calibri" panose="020F0502020204030204" pitchFamily="34" charset="0"/>
              </a:rPr>
              <a:t>The </a:t>
            </a:r>
            <a:r>
              <a:rPr lang="en-US" sz="4900">
                <a:solidFill>
                  <a:srgbClr val="7F7F7F"/>
                </a:solidFill>
                <a:latin typeface="Calibri" pitchFamily="34" charset="0"/>
                <a:cs typeface="Calibri" panose="020F0502020204030204" pitchFamily="34" charset="0"/>
              </a:rPr>
              <a:t>various elements included</a:t>
            </a:r>
            <a:r>
              <a:rPr sz="4900">
                <a:solidFill>
                  <a:srgbClr val="7F7F7F"/>
                </a:solidFill>
                <a:latin typeface="Calibri" pitchFamily="34" charset="0"/>
                <a:cs typeface="Calibri" panose="020F0502020204030204" pitchFamily="34" charset="0"/>
              </a:rPr>
              <a:t> in this </a:t>
            </a:r>
            <a:r>
              <a:rPr lang="en-US" sz="4900">
                <a:solidFill>
                  <a:srgbClr val="7F7F7F"/>
                </a:solidFill>
                <a:latin typeface="Calibri" pitchFamily="34" charset="0"/>
                <a:cs typeface="Calibri" panose="020F0502020204030204" pitchFamily="34" charset="0"/>
              </a:rPr>
              <a:t>poster are ones</a:t>
            </a:r>
            <a:r>
              <a:rPr lang="en-US" sz="4900" baseline="0">
                <a:solidFill>
                  <a:srgbClr val="7F7F7F"/>
                </a:solidFill>
                <a:latin typeface="Calibri" pitchFamily="34" charset="0"/>
                <a:cs typeface="Calibri" panose="020F0502020204030204" pitchFamily="34" charset="0"/>
              </a:rPr>
              <a:t> we often see in medical, research, and scientific posters.</a:t>
            </a:r>
            <a:r>
              <a:rPr sz="4900">
                <a:solidFill>
                  <a:srgbClr val="7F7F7F"/>
                </a:solidFill>
                <a:latin typeface="Calibri" pitchFamily="34" charset="0"/>
                <a:cs typeface="Calibri" panose="020F0502020204030204" pitchFamily="34" charset="0"/>
              </a:rPr>
              <a:t> </a:t>
            </a:r>
            <a:r>
              <a:rPr lang="en-US" sz="4900">
                <a:solidFill>
                  <a:srgbClr val="7F7F7F"/>
                </a:solidFill>
                <a:latin typeface="Calibri" pitchFamily="34" charset="0"/>
                <a:cs typeface="Calibri" panose="020F0502020204030204" pitchFamily="34" charset="0"/>
              </a:rPr>
              <a:t>Feel</a:t>
            </a:r>
            <a:r>
              <a:rPr lang="en-US" sz="49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a:solidFill>
                  <a:srgbClr val="7F7F7F"/>
                </a:solidFill>
                <a:latin typeface="Calibri" pitchFamily="34" charset="0"/>
                <a:cs typeface="Calibri" panose="020F0502020204030204" pitchFamily="34" charset="0"/>
              </a:rPr>
              <a:t>Image</a:t>
            </a:r>
            <a:r>
              <a:rPr lang="en-US" sz="7200" baseline="0">
                <a:solidFill>
                  <a:srgbClr val="7F7F7F"/>
                </a:solidFill>
                <a:latin typeface="Calibri" pitchFamily="34" charset="0"/>
                <a:cs typeface="Calibri" panose="020F0502020204030204" pitchFamily="34" charset="0"/>
              </a:rPr>
              <a:t> Quality</a:t>
            </a:r>
            <a:r>
              <a:rPr lang="en-US" sz="7200">
                <a:solidFill>
                  <a:srgbClr val="7F7F7F"/>
                </a:solidFill>
                <a:latin typeface="Calibri" pitchFamily="34" charset="0"/>
                <a:cs typeface="Calibri" panose="020F0502020204030204" pitchFamily="34" charset="0"/>
              </a:rPr>
              <a:t>:</a:t>
            </a:r>
          </a:p>
          <a:p>
            <a:pPr lvl="0">
              <a:spcBef>
                <a:spcPts val="0"/>
              </a:spcBef>
              <a:spcAft>
                <a:spcPts val="1800"/>
              </a:spcAft>
            </a:pPr>
            <a:r>
              <a:rPr lang="en-US" sz="4900">
                <a:solidFill>
                  <a:srgbClr val="7F7F7F"/>
                </a:solidFill>
                <a:latin typeface="Calibri" pitchFamily="34" charset="0"/>
                <a:cs typeface="Calibri" panose="020F0502020204030204" pitchFamily="34" charset="0"/>
              </a:rPr>
              <a:t>You can place digital photos or logo art in your poster file by selecting the </a:t>
            </a:r>
            <a:r>
              <a:rPr lang="en-US" sz="4900" b="1">
                <a:solidFill>
                  <a:srgbClr val="7F7F7F"/>
                </a:solidFill>
                <a:latin typeface="Calibri" pitchFamily="34" charset="0"/>
                <a:cs typeface="Calibri" panose="020F0502020204030204" pitchFamily="34" charset="0"/>
              </a:rPr>
              <a:t>Insert, Picture</a:t>
            </a:r>
            <a:r>
              <a:rPr lang="en-US" sz="49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a:solidFill>
                  <a:srgbClr val="7F7F7F"/>
                </a:solidFill>
                <a:latin typeface="Calibri" pitchFamily="34" charset="0"/>
                <a:cs typeface="Calibri" panose="020F0502020204030204" pitchFamily="34" charset="0"/>
              </a:rPr>
              <a:t>150-200 pixels per inch in their final printed size</a:t>
            </a:r>
            <a:r>
              <a:rPr lang="en-US" sz="4900">
                <a:solidFill>
                  <a:srgbClr val="7F7F7F"/>
                </a:solidFill>
                <a:latin typeface="Calibri" pitchFamily="34" charset="0"/>
                <a:cs typeface="Calibri" panose="020F0502020204030204" pitchFamily="34" charset="0"/>
              </a:rPr>
              <a:t>. For instance, a 1600 x 1200 pixel</a:t>
            </a:r>
            <a:r>
              <a:rPr lang="en-US" sz="4900" baseline="0">
                <a:solidFill>
                  <a:srgbClr val="7F7F7F"/>
                </a:solidFill>
                <a:latin typeface="Calibri" pitchFamily="34" charset="0"/>
                <a:cs typeface="Calibri" panose="020F0502020204030204" pitchFamily="34" charset="0"/>
              </a:rPr>
              <a:t> photo will usually look fine up to </a:t>
            </a:r>
            <a:r>
              <a:rPr lang="en-US" sz="490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a:solidFill>
                  <a:srgbClr val="7F7F7F"/>
                </a:solidFill>
                <a:latin typeface="Calibri" pitchFamily="34" charset="0"/>
                <a:cs typeface="Calibri" panose="020F0502020204030204" pitchFamily="34" charset="0"/>
              </a:rPr>
            </a:br>
            <a:r>
              <a:rPr lang="en-US" sz="360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a:solidFill>
                    <a:schemeClr val="bg1">
                      <a:lumMod val="50000"/>
                    </a:schemeClr>
                  </a:solidFill>
                  <a:latin typeface="Calibri" pitchFamily="34" charset="0"/>
                  <a:cs typeface="Calibri" panose="020F0502020204030204" pitchFamily="34" charset="0"/>
                </a:rPr>
                <a:t>Change</a:t>
              </a:r>
              <a:r>
                <a:rPr lang="en-US" sz="7200" baseline="0">
                  <a:solidFill>
                    <a:schemeClr val="bg1">
                      <a:lumMod val="50000"/>
                    </a:schemeClr>
                  </a:solidFill>
                  <a:latin typeface="Calibri" pitchFamily="34" charset="0"/>
                  <a:cs typeface="Calibri" panose="020F0502020204030204" pitchFamily="34" charset="0"/>
                </a:rPr>
                <a:t> Color Theme</a:t>
              </a:r>
              <a:r>
                <a:rPr lang="en-US" sz="7200">
                  <a:solidFill>
                    <a:schemeClr val="bg1">
                      <a:lumMod val="50000"/>
                    </a:schemeClr>
                  </a:solidFill>
                  <a:latin typeface="Calibri" pitchFamily="34" charset="0"/>
                  <a:cs typeface="Calibri" panose="020F0502020204030204" pitchFamily="34" charset="0"/>
                </a:rPr>
                <a:t>:</a:t>
              </a:r>
              <a:endParaRPr sz="720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To change the color theme, select the </a:t>
              </a:r>
              <a:r>
                <a:rPr lang="en-US" sz="4900" b="1" baseline="0">
                  <a:solidFill>
                    <a:schemeClr val="bg1">
                      <a:lumMod val="50000"/>
                    </a:schemeClr>
                  </a:solidFill>
                  <a:latin typeface="Calibri" pitchFamily="34" charset="0"/>
                  <a:cs typeface="Calibri" panose="020F0502020204030204" pitchFamily="34" charset="0"/>
                </a:rPr>
                <a:t>Design</a:t>
              </a:r>
              <a:r>
                <a:rPr lang="en-US" sz="4900" baseline="0">
                  <a:solidFill>
                    <a:schemeClr val="bg1">
                      <a:lumMod val="50000"/>
                    </a:schemeClr>
                  </a:solidFill>
                  <a:latin typeface="Calibri" pitchFamily="34" charset="0"/>
                  <a:cs typeface="Calibri" panose="020F0502020204030204" pitchFamily="34" charset="0"/>
                </a:rPr>
                <a:t> tab, then select the </a:t>
              </a:r>
              <a:r>
                <a:rPr lang="en-US" sz="4900" b="1" baseline="0">
                  <a:solidFill>
                    <a:schemeClr val="bg1">
                      <a:lumMod val="50000"/>
                    </a:schemeClr>
                  </a:solidFill>
                  <a:latin typeface="Calibri" pitchFamily="34" charset="0"/>
                  <a:cs typeface="Calibri" panose="020F0502020204030204" pitchFamily="34" charset="0"/>
                </a:rPr>
                <a:t>Colors</a:t>
              </a:r>
              <a:r>
                <a:rPr lang="en-US" sz="49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a:solidFill>
                    <a:schemeClr val="bg1">
                      <a:lumMod val="50000"/>
                    </a:schemeClr>
                  </a:solidFill>
                  <a:latin typeface="Calibri" pitchFamily="34" charset="0"/>
                  <a:cs typeface="Calibri" panose="020F0502020204030204" pitchFamily="34" charset="0"/>
                </a:rPr>
                <a:t>Once your poster file is ready, visit</a:t>
              </a:r>
              <a:r>
                <a:rPr lang="en-US" sz="4900" baseline="0">
                  <a:solidFill>
                    <a:schemeClr val="bg1">
                      <a:lumMod val="50000"/>
                    </a:schemeClr>
                  </a:solidFill>
                  <a:latin typeface="Calibri" pitchFamily="34" charset="0"/>
                  <a:cs typeface="Calibri" panose="020F0502020204030204" pitchFamily="34" charset="0"/>
                </a:rPr>
                <a:t> </a:t>
              </a:r>
              <a:r>
                <a:rPr lang="en-US" sz="4900" b="1" baseline="0">
                  <a:solidFill>
                    <a:schemeClr val="bg1">
                      <a:lumMod val="50000"/>
                    </a:schemeClr>
                  </a:solidFill>
                  <a:latin typeface="Calibri" pitchFamily="34" charset="0"/>
                  <a:cs typeface="Calibri" panose="020F0502020204030204" pitchFamily="34" charset="0"/>
                </a:rPr>
                <a:t>www.genigraphics.com</a:t>
              </a:r>
              <a:r>
                <a:rPr lang="en-US" sz="49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a:solidFill>
                    <a:schemeClr val="bg1">
                      <a:lumMod val="50000"/>
                    </a:schemeClr>
                  </a:solidFill>
                  <a:latin typeface="Calibri" pitchFamily="34" charset="0"/>
                  <a:cs typeface="Calibri" panose="020F0502020204030204" pitchFamily="34" charset="0"/>
                </a:rPr>
                <a:t>US and Canada:  1-800-790-4001</a:t>
              </a:r>
              <a:br>
                <a:rPr lang="en-US" sz="4900" baseline="0">
                  <a:solidFill>
                    <a:schemeClr val="bg1">
                      <a:lumMod val="50000"/>
                    </a:schemeClr>
                  </a:solidFill>
                  <a:latin typeface="Calibri" pitchFamily="34" charset="0"/>
                  <a:cs typeface="Calibri" panose="020F0502020204030204" pitchFamily="34" charset="0"/>
                </a:rPr>
              </a:br>
              <a:r>
                <a:rPr lang="en-US" sz="49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a:solidFill>
                    <a:schemeClr val="bg1">
                      <a:lumMod val="50000"/>
                    </a:schemeClr>
                  </a:solidFill>
                  <a:latin typeface="Calibri" pitchFamily="34" charset="0"/>
                  <a:cs typeface="Calibri" panose="020F0502020204030204" pitchFamily="34" charset="0"/>
                </a:rPr>
              </a:br>
              <a:r>
                <a:rPr lang="en-US" sz="360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55399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7200" b="1" dirty="0">
                <a:solidFill>
                  <a:schemeClr val="bg1"/>
                </a:solidFill>
                <a:latin typeface="+mn-lt"/>
              </a:rPr>
              <a:t>How to Incorporate Judicial Sentencing Software Into U.S. Courts</a:t>
            </a:r>
            <a:endParaRPr lang="en-US" sz="7200" b="1" dirty="0">
              <a:solidFill>
                <a:schemeClr val="bg1"/>
              </a:solidFill>
              <a:latin typeface="Calibri"/>
              <a:cs typeface="Calibri"/>
            </a:endParaRP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err="1">
                <a:solidFill>
                  <a:schemeClr val="bg1"/>
                </a:solidFill>
                <a:latin typeface="+mn-lt"/>
              </a:rPr>
              <a:t>Manogna</a:t>
            </a:r>
            <a:r>
              <a:rPr lang="en-US" sz="4000" dirty="0">
                <a:solidFill>
                  <a:schemeClr val="bg1"/>
                </a:solidFill>
                <a:latin typeface="+mn-lt"/>
              </a:rPr>
              <a:t> Vemulapati &lt;mvemulap@andrew.cmu.edu&gt;, Vidhart Bhatia &lt;vnbhatia@andrew.cmu.edu&gt;</a:t>
            </a:r>
          </a:p>
        </p:txBody>
      </p:sp>
      <p:sp>
        <p:nvSpPr>
          <p:cNvPr id="26" name="TextBox 25"/>
          <p:cNvSpPr txBox="1"/>
          <p:nvPr/>
        </p:nvSpPr>
        <p:spPr>
          <a:xfrm>
            <a:off x="14630400" y="29566776"/>
            <a:ext cx="28416738" cy="3093130"/>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IN" sz="1600" dirty="0"/>
              <a:t>Angwin, J., Larson, J., Kirchner, L., &amp; </a:t>
            </a:r>
            <a:r>
              <a:rPr lang="en-IN" sz="1600" dirty="0" err="1"/>
              <a:t>Mattu</a:t>
            </a:r>
            <a:r>
              <a:rPr lang="en-IN" sz="1600" dirty="0"/>
              <a:t>, S. (2019, March 09). Machine Bias. Retrieved from https://www.propublica.org/article/machine-bias-risk-assessments-in-criminal-sentencing</a:t>
            </a:r>
            <a:endParaRPr lang="en-US" sz="1600" dirty="0"/>
          </a:p>
          <a:p>
            <a:pPr marL="342842" indent="-342842">
              <a:buFont typeface="+mj-lt"/>
              <a:buAutoNum type="arabicPeriod"/>
            </a:pPr>
            <a:r>
              <a:rPr lang="en-US" sz="1600" dirty="0"/>
              <a:t>Liptak, A. (2017, May 01). Sent to Prison by a Software Program's Secret Algorithms. Retrieved from https://www.nytimes.com/2017/05/01/us/politics/sent-to-prison-by-a-software-programs-secret-algorithms.html	 </a:t>
            </a:r>
          </a:p>
          <a:p>
            <a:pPr marL="342842" indent="-342842">
              <a:buFont typeface="+mj-lt"/>
              <a:buAutoNum type="arabicPeriod"/>
            </a:pPr>
            <a:r>
              <a:rPr lang="en-IN" sz="1600" dirty="0" err="1"/>
              <a:t>Kehl</a:t>
            </a:r>
            <a:r>
              <a:rPr lang="en-IN" sz="1600" dirty="0"/>
              <a:t>, Danielle, Priscilla Guo, and Samuel Kessler. 2017. Algorithms in the Criminal Justice System: Assessing the Use of Risk Assessments in Sentencing. Responsive Communities Initiative, Berkman Klein </a:t>
            </a:r>
            <a:r>
              <a:rPr lang="en-IN" sz="1600" dirty="0" err="1"/>
              <a:t>Center</a:t>
            </a:r>
            <a:r>
              <a:rPr lang="en-IN" sz="1600" dirty="0"/>
              <a:t> for Internet &amp; Society, Harvard Law School.</a:t>
            </a:r>
            <a:r>
              <a:rPr lang="en-US" sz="1600" dirty="0"/>
              <a:t> </a:t>
            </a:r>
          </a:p>
          <a:p>
            <a:pPr marL="342842" indent="-342842">
              <a:buFont typeface="+mj-lt"/>
              <a:buAutoNum type="arabicPeriod"/>
            </a:pPr>
            <a:r>
              <a:rPr lang="en-US" sz="1600" dirty="0" err="1"/>
              <a:t>Israni</a:t>
            </a:r>
            <a:r>
              <a:rPr lang="en-US" sz="1600" dirty="0"/>
              <a:t>, E. T. (2017, October 26). When an Algorithm Helps Send You to Prison. Retrieved from https://www.nytimes.com/2017/10/26/opinion/algorithm-compas-sentencing-bias.html</a:t>
            </a:r>
          </a:p>
          <a:p>
            <a:pPr marL="342842" indent="-342842">
              <a:buFont typeface="+mj-lt"/>
              <a:buAutoNum type="arabicPeriod"/>
            </a:pPr>
            <a:r>
              <a:rPr lang="en-US" sz="1600" dirty="0"/>
              <a:t>Devlin, H. (2018, January 17). Software 'no more accurate than untrained humans' at judging reoffending risk. Retrieved from https://www.theguardian.com/us-news/2018/jan/17/software-no-more-accurate-than-untrained-humans-at-judging-reoffending-risk</a:t>
            </a:r>
          </a:p>
          <a:p>
            <a:pPr marL="342842" indent="-342842">
              <a:buFont typeface="+mj-lt"/>
              <a:buAutoNum type="arabicPeriod"/>
            </a:pPr>
            <a:r>
              <a:rPr lang="en-US" sz="1600" dirty="0"/>
              <a:t>Corbett-Davies, S., Pierson, E., Feller, A., &amp; Goel, S. (2016, October 17). A computer program used for bail and sentencing decisions was labeled biased against blacks. It's actually not that clear.  Retrieved from https://www.washingtonpost.com/news/monkey-cage/wp/2016/10/17/can-an-algorithm-be-racist-our-analysis-is-more-cautious than-</a:t>
            </a:r>
            <a:r>
              <a:rPr lang="en-US" sz="1600" dirty="0" err="1"/>
              <a:t>propublicas</a:t>
            </a:r>
            <a:r>
              <a:rPr lang="en-US" sz="1600" dirty="0"/>
              <a:t>/?utm_term=.140db7a96627</a:t>
            </a:r>
          </a:p>
          <a:p>
            <a:pPr marL="342842" indent="-342842">
              <a:buFont typeface="+mj-lt"/>
              <a:buAutoNum type="arabicPeriod"/>
            </a:pPr>
            <a:r>
              <a:rPr lang="en-US" sz="1600" dirty="0" err="1"/>
              <a:t>Tashea</a:t>
            </a:r>
            <a:r>
              <a:rPr lang="en-US" sz="1600" dirty="0"/>
              <a:t>, J. (2018, February 02). Courts Are Using AI to Sentence Criminals. That Must Stop Now. Retrieved from https://www.wired.com/2017/04/courts-using-ai-sentence-criminals-must-stop-now/</a:t>
            </a:r>
          </a:p>
          <a:p>
            <a:pPr marL="342842" indent="-342842">
              <a:buFont typeface="+mj-lt"/>
              <a:buAutoNum type="arabicPeriod"/>
            </a:pPr>
            <a:r>
              <a:rPr lang="en-US" sz="1600" dirty="0"/>
              <a:t>Chen, Daniel L., Machine Learning and the Rule of Law (January 6, 2019). Computational Analysis of Law, Santa Fe Institute Press, ed. M. Livermore and D. </a:t>
            </a:r>
            <a:r>
              <a:rPr lang="en-US" sz="1600" dirty="0" err="1"/>
              <a:t>Rockmore</a:t>
            </a:r>
            <a:r>
              <a:rPr lang="en-US" sz="1600" dirty="0"/>
              <a:t>, Forthcoming. Available at SSRN: </a:t>
            </a:r>
            <a:r>
              <a:rPr lang="en-US" sz="1600" u="sng" dirty="0"/>
              <a:t>https://ssrn.com/abstract=3302507</a:t>
            </a:r>
          </a:p>
          <a:p>
            <a:pPr marL="342842" indent="-342842">
              <a:buFont typeface="+mj-lt"/>
              <a:buAutoNum type="arabicPeriod"/>
            </a:pPr>
            <a:r>
              <a:rPr lang="en-US" sz="1600" dirty="0"/>
              <a:t>Miller, A. P. (2018, July 26). Want Less-Biased Decisions? Use Algorithms. Retrieved from https://hbr.org/2018/07/want-less-biased-decisions-use-algorithms </a:t>
            </a:r>
          </a:p>
          <a:p>
            <a:pPr marL="342842" indent="-342842">
              <a:buFont typeface="+mj-lt"/>
              <a:buAutoNum type="arabicPeriod"/>
            </a:pPr>
            <a:r>
              <a:rPr lang="en-US" sz="1600" dirty="0"/>
              <a:t>Carlson, A. M. (n.d.). The Need for Transparency in the Age of Predictive Sentencing Algorithms. Retrieved from https://ilr.law.uiowa.edu/print/volume-103-issue-1/the-need-for-transparency-in-the-age-of-predictive-sentencing-algorithms/</a:t>
            </a:r>
          </a:p>
          <a:p>
            <a:pPr marL="342842" indent="-342842">
              <a:buFont typeface="+mj-lt"/>
              <a:buAutoNum type="arabicPeriod"/>
            </a:pPr>
            <a:r>
              <a:rPr lang="en-IN" sz="1600" dirty="0"/>
              <a:t>Corbett-</a:t>
            </a:r>
            <a:r>
              <a:rPr lang="en-IN" sz="1600" dirty="0" err="1"/>
              <a:t>davies</a:t>
            </a:r>
            <a:r>
              <a:rPr lang="en-IN" sz="1600" dirty="0"/>
              <a:t>, S., Goel, S., &amp; </a:t>
            </a:r>
            <a:r>
              <a:rPr lang="en-IN" sz="1600" dirty="0" err="1"/>
              <a:t>GonzÁlez-bailÓn</a:t>
            </a:r>
            <a:r>
              <a:rPr lang="en-IN" sz="1600" dirty="0"/>
              <a:t>, S. (2017, December 20). Even Imperfect Algorithms Can Improve the Criminal Justice System. Retrieved from https://www.nytimes.com/2017/12/20/upshot/algorithms-bail-criminal-justice-system.html?fbclid=IwAR2Vousp1Pl96qaIwivsqDGwETp1X2lTJMnx4bt6zqGSD2FEQAqvXyu0Zwk</a:t>
            </a:r>
            <a:endParaRPr lang="en-US" sz="1600" dirty="0"/>
          </a:p>
        </p:txBody>
      </p:sp>
      <p:sp>
        <p:nvSpPr>
          <p:cNvPr id="27" name="TextBox 26"/>
          <p:cNvSpPr txBox="1"/>
          <p:nvPr/>
        </p:nvSpPr>
        <p:spPr>
          <a:xfrm>
            <a:off x="14630400" y="28823755"/>
            <a:ext cx="2703473" cy="746346"/>
          </a:xfrm>
          <a:prstGeom prst="rect">
            <a:avLst/>
          </a:prstGeom>
          <a:noFill/>
        </p:spPr>
        <p:txBody>
          <a:bodyPr wrap="none" lIns="68568" tIns="34284" rIns="68568" bIns="34284" rtlCol="0">
            <a:spAutoFit/>
          </a:bodyPr>
          <a:lstStyle/>
          <a:p>
            <a:r>
              <a:rPr lang="en-US" sz="4400" b="1"/>
              <a:t>References</a:t>
            </a:r>
          </a:p>
        </p:txBody>
      </p:sp>
      <p:sp>
        <p:nvSpPr>
          <p:cNvPr id="10" name="Text Box 189"/>
          <p:cNvSpPr txBox="1">
            <a:spLocks noChangeArrowheads="1"/>
          </p:cNvSpPr>
          <p:nvPr/>
        </p:nvSpPr>
        <p:spPr bwMode="auto">
          <a:xfrm>
            <a:off x="1485618" y="5350933"/>
            <a:ext cx="13167360" cy="3724050"/>
          </a:xfrm>
          <a:prstGeom prst="rect">
            <a:avLst/>
          </a:prstGeom>
          <a:solidFill>
            <a:schemeClr val="bg1"/>
          </a:solidFill>
          <a:ln w="12700">
            <a:solidFill>
              <a:schemeClr val="accent1">
                <a:lumMod val="75000"/>
              </a:schemeClr>
            </a:solidFill>
          </a:ln>
          <a:effectLst/>
        </p:spPr>
        <p:txBody>
          <a:bodyPr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Calibri"/>
                <a:cs typeface="Calibri"/>
              </a:rPr>
              <a:t>Topic: The use of computational algorithms for judicial sentencing in the United States. </a:t>
            </a:r>
          </a:p>
          <a:p>
            <a:pPr marL="1028700" lvl="1">
              <a:buFont typeface="Arial"/>
              <a:buChar char="•"/>
            </a:pPr>
            <a:r>
              <a:rPr lang="en-US" sz="3200" dirty="0">
                <a:latin typeface="Calibri"/>
                <a:cs typeface="Calibri"/>
              </a:rPr>
              <a:t>Can the implicit biases in such algorithms be resolved? </a:t>
            </a:r>
          </a:p>
          <a:p>
            <a:pPr marL="1028700" lvl="1">
              <a:buFont typeface="Arial"/>
              <a:buChar char="•"/>
            </a:pPr>
            <a:r>
              <a:rPr lang="en-US" sz="3200" dirty="0">
                <a:latin typeface="Calibri"/>
                <a:cs typeface="Calibri"/>
              </a:rPr>
              <a:t>Is there potential for a hybrid of machine and human decision-making?</a:t>
            </a:r>
            <a:endParaRPr lang="en-US" dirty="0">
              <a:latin typeface="Calibri"/>
            </a:endParaRPr>
          </a:p>
          <a:p>
            <a:pPr marL="1028700" lvl="1">
              <a:buFont typeface="Arial"/>
              <a:buChar char="•"/>
            </a:pPr>
            <a:r>
              <a:rPr lang="en-US" sz="3200" dirty="0">
                <a:latin typeface="Calibri"/>
                <a:cs typeface="Calibri"/>
              </a:rPr>
              <a:t>What legislation should be in place regarding machine-generated sentences? Should it be standardized or regulated at a federal or state level?</a:t>
            </a:r>
            <a:endParaRPr lang="en-US" dirty="0">
              <a:latin typeface="Calibri"/>
            </a:endParaRPr>
          </a:p>
        </p:txBody>
      </p:sp>
      <p:sp>
        <p:nvSpPr>
          <p:cNvPr id="32" name="Rectangle 31"/>
          <p:cNvSpPr/>
          <p:nvPr/>
        </p:nvSpPr>
        <p:spPr>
          <a:xfrm>
            <a:off x="1485618" y="461941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endParaRPr lang="en-US" dirty="0">
              <a:solidFill>
                <a:schemeClr val="bg1"/>
              </a:solidFill>
            </a:endParaRPr>
          </a:p>
        </p:txBody>
      </p:sp>
      <p:sp>
        <p:nvSpPr>
          <p:cNvPr id="33" name="Rectangle 32"/>
          <p:cNvSpPr/>
          <p:nvPr/>
        </p:nvSpPr>
        <p:spPr>
          <a:xfrm>
            <a:off x="1485432" y="971151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a:solidFill>
                  <a:schemeClr val="bg1"/>
                </a:solidFill>
              </a:rPr>
              <a:t>Background</a:t>
            </a:r>
            <a:endParaRPr lang="en-US">
              <a:solidFill>
                <a:schemeClr val="bg1"/>
              </a:solidFill>
            </a:endParaRPr>
          </a:p>
        </p:txBody>
      </p:sp>
      <p:sp>
        <p:nvSpPr>
          <p:cNvPr id="13" name="Text Box 192"/>
          <p:cNvSpPr txBox="1">
            <a:spLocks noChangeArrowheads="1"/>
          </p:cNvSpPr>
          <p:nvPr/>
        </p:nvSpPr>
        <p:spPr bwMode="auto">
          <a:xfrm>
            <a:off x="29269831" y="5260623"/>
            <a:ext cx="13167360" cy="3231607"/>
          </a:xfrm>
          <a:prstGeom prst="rect">
            <a:avLst/>
          </a:prstGeom>
          <a:solidFill>
            <a:schemeClr val="bg1"/>
          </a:solidFill>
          <a:ln w="12700">
            <a:solidFill>
              <a:schemeClr val="accent1">
                <a:lumMod val="75000"/>
              </a:schemeClr>
            </a:solidFill>
          </a:ln>
          <a:effectLst/>
        </p:spPr>
        <p:txBody>
          <a:bodyPr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a:buChar char="•"/>
            </a:pPr>
            <a:r>
              <a:rPr lang="en-US" sz="3200" dirty="0">
                <a:latin typeface="Calibri"/>
                <a:cs typeface="Calibri"/>
              </a:rPr>
              <a:t>The use of artificial intelligence for judicial sentencing is the best way to remove human bias</a:t>
            </a:r>
          </a:p>
          <a:p>
            <a:pPr marL="457200" indent="-457200">
              <a:buFont typeface="Arial"/>
              <a:buChar char="•"/>
            </a:pPr>
            <a:r>
              <a:rPr lang="en-US" sz="3200" dirty="0">
                <a:latin typeface="Calibri"/>
                <a:cs typeface="Calibri"/>
              </a:rPr>
              <a:t>The existing software for judicial sentencing are implicitly biased, and therefore inadequate to reform the criminal justice system</a:t>
            </a:r>
          </a:p>
          <a:p>
            <a:pPr marL="457200" indent="-457200">
              <a:buFont typeface="Arial"/>
              <a:buChar char="•"/>
            </a:pPr>
            <a:r>
              <a:rPr lang="en-US" sz="3200" dirty="0">
                <a:latin typeface="Calibri"/>
                <a:cs typeface="Calibri"/>
              </a:rPr>
              <a:t>No computational method for judicial sentencing can replicate the emotional components of a judge's decision making process</a:t>
            </a:r>
            <a:endParaRPr lang="en-US" sz="3200" dirty="0">
              <a:latin typeface="Calibri" pitchFamily="34" charset="0"/>
              <a:cs typeface="Calibri" pitchFamily="34" charset="0"/>
            </a:endParaRPr>
          </a:p>
        </p:txBody>
      </p:sp>
      <p:sp>
        <p:nvSpPr>
          <p:cNvPr id="34" name="Rectangle 33"/>
          <p:cNvSpPr/>
          <p:nvPr/>
        </p:nvSpPr>
        <p:spPr>
          <a:xfrm>
            <a:off x="29247253" y="461941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a:solidFill>
                  <a:schemeClr val="bg1"/>
                </a:solidFill>
              </a:rPr>
              <a:t>Major Positions</a:t>
            </a:r>
            <a:endParaRPr lang="en-US">
              <a:solidFill>
                <a:schemeClr val="bg1"/>
              </a:solidFill>
            </a:endParaRPr>
          </a:p>
        </p:txBody>
      </p:sp>
      <p:sp>
        <p:nvSpPr>
          <p:cNvPr id="12" name="Text Box 191"/>
          <p:cNvSpPr txBox="1">
            <a:spLocks noChangeArrowheads="1"/>
          </p:cNvSpPr>
          <p:nvPr/>
        </p:nvSpPr>
        <p:spPr bwMode="auto">
          <a:xfrm>
            <a:off x="29260800" y="9962560"/>
            <a:ext cx="13167360" cy="7663590"/>
          </a:xfrm>
          <a:prstGeom prst="rect">
            <a:avLst/>
          </a:prstGeom>
          <a:solidFill>
            <a:schemeClr val="bg1"/>
          </a:solidFill>
          <a:ln w="12700">
            <a:solidFill>
              <a:schemeClr val="accent1">
                <a:lumMod val="75000"/>
              </a:schemeClr>
            </a:solidFill>
          </a:ln>
          <a:effectLst/>
        </p:spPr>
        <p:txBody>
          <a:bodyPr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Calibri" pitchFamily="34" charset="0"/>
                <a:cs typeface="Calibri"/>
              </a:rPr>
              <a:t>Make use of software in the judicial system to mitigate bias, but specify certain conditions to counteract implicit bias that may manifest in the algorithm:</a:t>
            </a:r>
          </a:p>
          <a:p>
            <a:pPr marL="1028700" lvl="1">
              <a:buFont typeface="Arial"/>
              <a:buChar char="•"/>
            </a:pPr>
            <a:r>
              <a:rPr lang="en-US" sz="3200" dirty="0">
                <a:latin typeface="Calibri" pitchFamily="34" charset="0"/>
                <a:cs typeface="Calibri"/>
              </a:rPr>
              <a:t>Require transparency of algorithms:</a:t>
            </a:r>
          </a:p>
          <a:p>
            <a:pPr marL="1428750" lvl="2">
              <a:buFont typeface="Arial"/>
              <a:buChar char="•"/>
            </a:pPr>
            <a:r>
              <a:rPr lang="en-US" sz="3200" dirty="0">
                <a:latin typeface="Calibri" pitchFamily="34" charset="0"/>
                <a:cs typeface="Calibri"/>
              </a:rPr>
              <a:t>Allows for defendants to argue against the decision making process.</a:t>
            </a:r>
          </a:p>
          <a:p>
            <a:pPr marL="1428750" lvl="2">
              <a:buFont typeface="Arial"/>
              <a:buChar char="•"/>
            </a:pPr>
            <a:r>
              <a:rPr lang="en-US" sz="3200" dirty="0">
                <a:latin typeface="Calibri" pitchFamily="34" charset="0"/>
                <a:cs typeface="Calibri"/>
              </a:rPr>
              <a:t>Algorithms can be screened by a government committee.</a:t>
            </a:r>
          </a:p>
          <a:p>
            <a:pPr marL="1428750" lvl="2">
              <a:buFont typeface="Arial"/>
              <a:buChar char="•"/>
            </a:pPr>
            <a:r>
              <a:rPr lang="en-US" sz="3200" dirty="0">
                <a:latin typeface="Calibri" pitchFamily="34" charset="0"/>
                <a:cs typeface="Calibri"/>
              </a:rPr>
              <a:t>Allows us to identify any bias that arises due to the design of the algorithm and to verify its accuracy [10].</a:t>
            </a:r>
          </a:p>
          <a:p>
            <a:pPr marL="1028700" lvl="1">
              <a:buFont typeface="Arial"/>
              <a:buChar char="•"/>
            </a:pPr>
            <a:r>
              <a:rPr lang="en-US" sz="3200" dirty="0">
                <a:latin typeface="Calibri" pitchFamily="34" charset="0"/>
                <a:cs typeface="Calibri"/>
              </a:rPr>
              <a:t>Establish a hybrid process of both human judgement and software evaluation:</a:t>
            </a:r>
          </a:p>
          <a:p>
            <a:pPr marL="1428750" lvl="2">
              <a:buFont typeface="Arial"/>
              <a:buChar char="•"/>
            </a:pPr>
            <a:r>
              <a:rPr lang="en-US" sz="3200" dirty="0">
                <a:latin typeface="Calibri"/>
                <a:cs typeface="Calibri"/>
              </a:rPr>
              <a:t>Discrepancy between human and machine predication could expose implicit bias in either party. </a:t>
            </a:r>
          </a:p>
          <a:p>
            <a:pPr marL="1428750" lvl="2">
              <a:buFont typeface="Arial"/>
              <a:buChar char="•"/>
            </a:pPr>
            <a:r>
              <a:rPr lang="en-US" sz="3200" dirty="0">
                <a:latin typeface="Calibri"/>
                <a:cs typeface="Calibri"/>
              </a:rPr>
              <a:t>Software can help counteract both directions of prejudice (judicial sentences that are too lenient towards some groups, and sentences that are too harsh towards others)</a:t>
            </a:r>
          </a:p>
        </p:txBody>
      </p:sp>
      <p:sp>
        <p:nvSpPr>
          <p:cNvPr id="35" name="Rectangle 34"/>
          <p:cNvSpPr/>
          <p:nvPr/>
        </p:nvSpPr>
        <p:spPr>
          <a:xfrm>
            <a:off x="29260800" y="923167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a:solidFill>
                  <a:schemeClr val="bg1"/>
                </a:solidFill>
              </a:rPr>
              <a:t>Our Position</a:t>
            </a:r>
          </a:p>
        </p:txBody>
      </p:sp>
      <p:sp>
        <p:nvSpPr>
          <p:cNvPr id="14" name="Text Box 193"/>
          <p:cNvSpPr txBox="1">
            <a:spLocks noChangeArrowheads="1"/>
          </p:cNvSpPr>
          <p:nvPr/>
        </p:nvSpPr>
        <p:spPr bwMode="auto">
          <a:xfrm>
            <a:off x="29260800" y="19297177"/>
            <a:ext cx="13167360" cy="470893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Utilitarian philosophy:</a:t>
            </a:r>
          </a:p>
          <a:p>
            <a:pPr eaLnBrk="1" hangingPunct="1"/>
            <a:r>
              <a:rPr lang="en-US" sz="3200" dirty="0">
                <a:latin typeface="Calibri" pitchFamily="34" charset="0"/>
              </a:rPr>
              <a:t>Advocates for use of software because of the overall lower burden on our prison system (by removing lower risk defendants) and overall increase in public safety (by retaining higher risk defendants).</a:t>
            </a:r>
          </a:p>
          <a:p>
            <a:pPr eaLnBrk="1" hangingPunct="1"/>
            <a:endParaRPr lang="en-US" sz="3200" dirty="0">
              <a:latin typeface="Calibri" pitchFamily="34" charset="0"/>
            </a:endParaRPr>
          </a:p>
          <a:p>
            <a:pPr eaLnBrk="1" hangingPunct="1"/>
            <a:r>
              <a:rPr lang="en-US" sz="3200" dirty="0">
                <a:latin typeface="Calibri" pitchFamily="34" charset="0"/>
              </a:rPr>
              <a:t>Desert philosophy:</a:t>
            </a:r>
          </a:p>
          <a:p>
            <a:pPr eaLnBrk="1" hangingPunct="1"/>
            <a:r>
              <a:rPr lang="en-US" sz="3200" dirty="0">
                <a:latin typeface="Calibri" pitchFamily="34" charset="0"/>
              </a:rPr>
              <a:t>Advocates against use of software because it does not proportionately assign punishment to the crime, and claims it is unfair to “punish for choices expected which have not yet been made” [3]</a:t>
            </a:r>
          </a:p>
        </p:txBody>
      </p:sp>
      <p:sp>
        <p:nvSpPr>
          <p:cNvPr id="36" name="Rectangle 35"/>
          <p:cNvSpPr/>
          <p:nvPr/>
        </p:nvSpPr>
        <p:spPr>
          <a:xfrm>
            <a:off x="29283378" y="1854308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Ethical Analysis</a:t>
            </a:r>
            <a:endParaRPr lang="en-US" sz="4400" b="1" dirty="0">
              <a:solidFill>
                <a:schemeClr val="bg1"/>
              </a:solidFill>
              <a:cs typeface="Calibri"/>
            </a:endParaRPr>
          </a:p>
        </p:txBody>
      </p:sp>
      <p:sp>
        <p:nvSpPr>
          <p:cNvPr id="11" name="Text Box 190"/>
          <p:cNvSpPr txBox="1">
            <a:spLocks noChangeArrowheads="1"/>
          </p:cNvSpPr>
          <p:nvPr/>
        </p:nvSpPr>
        <p:spPr bwMode="auto">
          <a:xfrm>
            <a:off x="1530589" y="10443032"/>
            <a:ext cx="13122574" cy="7663590"/>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a:r>
              <a:rPr lang="en-US" sz="3200" dirty="0">
                <a:latin typeface="Calibri"/>
                <a:cs typeface="Calibri"/>
              </a:rPr>
              <a:t>Judges have always used risk assessment data in their decisions [3]</a:t>
            </a:r>
            <a:endParaRPr lang="en-US" sz="3200" b="1" dirty="0">
              <a:latin typeface="Calibri"/>
              <a:cs typeface="Calibri"/>
            </a:endParaRPr>
          </a:p>
          <a:p>
            <a:pPr marL="285750"/>
            <a:r>
              <a:rPr lang="en-US" sz="3200" b="1" dirty="0">
                <a:latin typeface="Calibri"/>
                <a:cs typeface="Calibri"/>
              </a:rPr>
              <a:t>Selective incapacitation theory:</a:t>
            </a:r>
            <a:endParaRPr lang="en-US" b="1" dirty="0">
              <a:latin typeface="Calibri"/>
              <a:cs typeface="Arial" charset="0"/>
            </a:endParaRPr>
          </a:p>
          <a:p>
            <a:pPr marL="1028700" lvl="1">
              <a:buFont typeface="Arial"/>
              <a:buChar char="•"/>
            </a:pPr>
            <a:r>
              <a:rPr lang="en-US" sz="3200" dirty="0">
                <a:latin typeface="Calibri"/>
                <a:cs typeface="Calibri"/>
              </a:rPr>
              <a:t>criminals should be held in prison longer than deserved for their crime, based on their predicted recidivism risk [3].</a:t>
            </a:r>
            <a:endParaRPr lang="en-US" dirty="0">
              <a:latin typeface="Calibri"/>
              <a:cs typeface="Arial"/>
            </a:endParaRPr>
          </a:p>
          <a:p>
            <a:pPr marL="1028700" lvl="1">
              <a:buFont typeface="Arial"/>
              <a:buChar char="•"/>
            </a:pPr>
            <a:r>
              <a:rPr lang="en-US" sz="3200" dirty="0">
                <a:latin typeface="Calibri"/>
                <a:cs typeface="Calibri"/>
              </a:rPr>
              <a:t>In direct conflict with the theory of assigning "punishment that fits the crime“.</a:t>
            </a:r>
          </a:p>
          <a:p>
            <a:pPr marL="285750"/>
            <a:r>
              <a:rPr lang="en-US" sz="3200" dirty="0">
                <a:latin typeface="Calibri"/>
                <a:cs typeface="Calibri"/>
              </a:rPr>
              <a:t>Precedent for transparency of judicial decision making:</a:t>
            </a:r>
          </a:p>
          <a:p>
            <a:pPr marL="1428750" lvl="2" indent="-285750">
              <a:buFont typeface="Arial,Sans-Serif"/>
              <a:buChar char="•"/>
            </a:pPr>
            <a:r>
              <a:rPr lang="en-US" sz="3200" dirty="0">
                <a:latin typeface="Calibri"/>
                <a:cs typeface="Calibri"/>
              </a:rPr>
              <a:t>In 1977, Supreme Court ruled that a Florida man could not be condemned to die based on a report that contained passages he was not allowed to see.</a:t>
            </a:r>
          </a:p>
          <a:p>
            <a:pPr marL="1428750" lvl="2" indent="-285750">
              <a:buFont typeface="Arial,Sans-Serif"/>
              <a:buChar char="•"/>
            </a:pPr>
            <a:r>
              <a:rPr lang="en-US" sz="3200" dirty="0">
                <a:latin typeface="Calibri"/>
                <a:cs typeface="Calibri"/>
              </a:rPr>
              <a:t>This principle has only been applied in capital cases [2]</a:t>
            </a:r>
          </a:p>
          <a:p>
            <a:pPr marL="285750"/>
            <a:r>
              <a:rPr lang="en-US" sz="3200" dirty="0">
                <a:latin typeface="Calibri"/>
                <a:cs typeface="Calibri"/>
              </a:rPr>
              <a:t>Existing implicit bias in U.S. court system:</a:t>
            </a:r>
          </a:p>
          <a:p>
            <a:pPr marL="1028700" lvl="1">
              <a:buFont typeface="Arial,Sans-Serif"/>
              <a:buChar char="•"/>
            </a:pPr>
            <a:r>
              <a:rPr lang="en-US" sz="3200" dirty="0">
                <a:latin typeface="Calibri"/>
                <a:cs typeface="Calibri"/>
              </a:rPr>
              <a:t>In past 20 years, many ethical debates over how to reform criminal justice system to decrease bias induced by race, sex, and economic background</a:t>
            </a:r>
          </a:p>
        </p:txBody>
      </p:sp>
      <p:sp>
        <p:nvSpPr>
          <p:cNvPr id="45" name="Rectangle 44"/>
          <p:cNvSpPr/>
          <p:nvPr/>
        </p:nvSpPr>
        <p:spPr>
          <a:xfrm>
            <a:off x="15595549" y="1609810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a:solidFill>
                  <a:schemeClr val="bg1"/>
                </a:solidFill>
              </a:rPr>
              <a:t>Pros</a:t>
            </a:r>
          </a:p>
        </p:txBody>
      </p:sp>
      <p:pic>
        <p:nvPicPr>
          <p:cNvPr id="37" name="Picture 36" descr="SCS_Unitmark_187_K.png">
            <a:extLst>
              <a:ext uri="{FF2B5EF4-FFF2-40B4-BE49-F238E27FC236}">
                <a16:creationId xmlns:a16="http://schemas.microsoft.com/office/drawing/2014/main" id="{2D2DC20A-7BDA-4A8D-8107-6DB7F68FB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713" y="30034726"/>
            <a:ext cx="11683374" cy="2090998"/>
          </a:xfrm>
          <a:prstGeom prst="rect">
            <a:avLst/>
          </a:prstGeom>
        </p:spPr>
      </p:pic>
      <p:sp>
        <p:nvSpPr>
          <p:cNvPr id="31" name="Rectangle 30">
            <a:extLst>
              <a:ext uri="{FF2B5EF4-FFF2-40B4-BE49-F238E27FC236}">
                <a16:creationId xmlns:a16="http://schemas.microsoft.com/office/drawing/2014/main" id="{06BD6CCF-E559-4D73-8A8A-F4C44A238206}"/>
              </a:ext>
            </a:extLst>
          </p:cNvPr>
          <p:cNvSpPr/>
          <p:nvPr/>
        </p:nvSpPr>
        <p:spPr>
          <a:xfrm>
            <a:off x="15537160" y="2183949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a:solidFill>
                  <a:schemeClr val="bg1"/>
                </a:solidFill>
              </a:rPr>
              <a:t>Cons</a:t>
            </a:r>
          </a:p>
        </p:txBody>
      </p:sp>
      <p:pic>
        <p:nvPicPr>
          <p:cNvPr id="6" name="Picture 7" descr="A screenshot of a social media post&#10;&#10;Description generated with very high confidence">
            <a:extLst>
              <a:ext uri="{FF2B5EF4-FFF2-40B4-BE49-F238E27FC236}">
                <a16:creationId xmlns:a16="http://schemas.microsoft.com/office/drawing/2014/main" id="{1B345C07-5005-4976-98B2-60DDBE257A26}"/>
              </a:ext>
            </a:extLst>
          </p:cNvPr>
          <p:cNvPicPr>
            <a:picLocks noChangeAspect="1"/>
          </p:cNvPicPr>
          <p:nvPr/>
        </p:nvPicPr>
        <p:blipFill>
          <a:blip r:embed="rId3"/>
          <a:stretch>
            <a:fillRect/>
          </a:stretch>
        </p:blipFill>
        <p:spPr>
          <a:xfrm>
            <a:off x="1395817" y="23562309"/>
            <a:ext cx="6514448" cy="3530138"/>
          </a:xfrm>
          <a:prstGeom prst="rect">
            <a:avLst/>
          </a:prstGeom>
        </p:spPr>
      </p:pic>
      <p:pic>
        <p:nvPicPr>
          <p:cNvPr id="9" name="Picture 15" descr="A screenshot of a cell phone&#10;&#10;Description generated with very high confidence">
            <a:extLst>
              <a:ext uri="{FF2B5EF4-FFF2-40B4-BE49-F238E27FC236}">
                <a16:creationId xmlns:a16="http://schemas.microsoft.com/office/drawing/2014/main" id="{7D17C579-BFDE-4154-AD33-EE7F378178D6}"/>
              </a:ext>
            </a:extLst>
          </p:cNvPr>
          <p:cNvPicPr>
            <a:picLocks noChangeAspect="1"/>
          </p:cNvPicPr>
          <p:nvPr/>
        </p:nvPicPr>
        <p:blipFill>
          <a:blip r:embed="rId4"/>
          <a:stretch>
            <a:fillRect/>
          </a:stretch>
        </p:blipFill>
        <p:spPr>
          <a:xfrm>
            <a:off x="8212804" y="23562309"/>
            <a:ext cx="6624630" cy="3571516"/>
          </a:xfrm>
          <a:prstGeom prst="rect">
            <a:avLst/>
          </a:prstGeom>
        </p:spPr>
      </p:pic>
      <p:sp>
        <p:nvSpPr>
          <p:cNvPr id="38" name="Text Box 180">
            <a:extLst>
              <a:ext uri="{FF2B5EF4-FFF2-40B4-BE49-F238E27FC236}">
                <a16:creationId xmlns:a16="http://schemas.microsoft.com/office/drawing/2014/main" id="{FDD5F3A9-D13B-4064-9328-60013F8ABE98}"/>
              </a:ext>
            </a:extLst>
          </p:cNvPr>
          <p:cNvSpPr txBox="1">
            <a:spLocks noChangeArrowheads="1"/>
          </p:cNvSpPr>
          <p:nvPr/>
        </p:nvSpPr>
        <p:spPr bwMode="auto">
          <a:xfrm>
            <a:off x="2511210" y="27441332"/>
            <a:ext cx="1061908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chor="t">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a:cs typeface="Calibri"/>
              </a:rPr>
              <a:t>Figure 1: Interface of COMPAS software</a:t>
            </a:r>
            <a:endParaRPr lang="en-US" sz="2400" dirty="0">
              <a:latin typeface="Calibri"/>
              <a:cs typeface="Calibri"/>
            </a:endParaRPr>
          </a:p>
        </p:txBody>
      </p:sp>
      <p:sp>
        <p:nvSpPr>
          <p:cNvPr id="39" name="Rectangle 38">
            <a:extLst>
              <a:ext uri="{FF2B5EF4-FFF2-40B4-BE49-F238E27FC236}">
                <a16:creationId xmlns:a16="http://schemas.microsoft.com/office/drawing/2014/main" id="{ECD429EB-3D5C-472F-84B5-CF5EC19EBB47}"/>
              </a:ext>
            </a:extLst>
          </p:cNvPr>
          <p:cNvSpPr/>
          <p:nvPr/>
        </p:nvSpPr>
        <p:spPr>
          <a:xfrm>
            <a:off x="1485432" y="1876767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Case Study: COMPAS</a:t>
            </a:r>
            <a:endParaRPr lang="en-US" dirty="0">
              <a:solidFill>
                <a:schemeClr val="bg1"/>
              </a:solidFill>
            </a:endParaRPr>
          </a:p>
        </p:txBody>
      </p:sp>
      <p:sp>
        <p:nvSpPr>
          <p:cNvPr id="40" name="Text Box 190">
            <a:extLst>
              <a:ext uri="{FF2B5EF4-FFF2-40B4-BE49-F238E27FC236}">
                <a16:creationId xmlns:a16="http://schemas.microsoft.com/office/drawing/2014/main" id="{05C5DAF4-5B57-4A95-8B17-5681B741E83F}"/>
              </a:ext>
            </a:extLst>
          </p:cNvPr>
          <p:cNvSpPr txBox="1">
            <a:spLocks noChangeArrowheads="1"/>
          </p:cNvSpPr>
          <p:nvPr/>
        </p:nvSpPr>
        <p:spPr bwMode="auto">
          <a:xfrm>
            <a:off x="1485432" y="19454037"/>
            <a:ext cx="13167360" cy="3231607"/>
          </a:xfrm>
          <a:prstGeom prst="rect">
            <a:avLst/>
          </a:prstGeom>
          <a:solidFill>
            <a:schemeClr val="bg1"/>
          </a:solidFill>
          <a:ln w="12700">
            <a:solidFill>
              <a:schemeClr val="accent1">
                <a:lumMod val="75000"/>
              </a:schemeClr>
            </a:solidFill>
          </a:ln>
          <a:effectLst/>
        </p:spPr>
        <p:txBody>
          <a:bodyPr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Calibri"/>
                <a:cs typeface="Calibri"/>
              </a:rPr>
              <a:t>COMPAS, developed by Northpointe, a proprietary computational algorithm currently used in some courts</a:t>
            </a:r>
          </a:p>
          <a:p>
            <a:pPr marL="1200150" lvl="1" indent="-457200">
              <a:buFont typeface="Arial"/>
              <a:buChar char="•"/>
            </a:pPr>
            <a:r>
              <a:rPr lang="en-US" sz="3200" dirty="0">
                <a:latin typeface="Calibri"/>
                <a:cs typeface="Calibri"/>
              </a:rPr>
              <a:t>Core Risk Scales: New violent crime, General Recidivism, Pretrial Risk</a:t>
            </a:r>
          </a:p>
          <a:p>
            <a:pPr marL="1200150" lvl="1" indent="-457200">
              <a:buFont typeface="Arial"/>
              <a:buChar char="•"/>
            </a:pPr>
            <a:r>
              <a:rPr lang="en-US" sz="3200" dirty="0">
                <a:latin typeface="Calibri"/>
                <a:cs typeface="Calibri"/>
              </a:rPr>
              <a:t>Core Criminogenic Need Scales: Anger, Cognitive Behavioral, Criminal Associates &amp; Peers, Criminal Opportunity, Criminal Personality, Family Criminality, Financial</a:t>
            </a:r>
          </a:p>
        </p:txBody>
      </p:sp>
      <p:pic>
        <p:nvPicPr>
          <p:cNvPr id="17" name="Picture 17" descr="A close up of a sign&#10;&#10;Description generated with very high confidence">
            <a:extLst>
              <a:ext uri="{FF2B5EF4-FFF2-40B4-BE49-F238E27FC236}">
                <a16:creationId xmlns:a16="http://schemas.microsoft.com/office/drawing/2014/main" id="{44E8D393-8397-479B-91BF-40B3826B4F6F}"/>
              </a:ext>
            </a:extLst>
          </p:cNvPr>
          <p:cNvPicPr>
            <a:picLocks noChangeAspect="1"/>
          </p:cNvPicPr>
          <p:nvPr/>
        </p:nvPicPr>
        <p:blipFill>
          <a:blip r:embed="rId5"/>
          <a:stretch>
            <a:fillRect/>
          </a:stretch>
        </p:blipFill>
        <p:spPr>
          <a:xfrm>
            <a:off x="31546432" y="24795735"/>
            <a:ext cx="4758611" cy="3342448"/>
          </a:xfrm>
          <a:prstGeom prst="rect">
            <a:avLst/>
          </a:prstGeom>
        </p:spPr>
      </p:pic>
      <p:pic>
        <p:nvPicPr>
          <p:cNvPr id="19" name="Picture 19" descr="A picture containing text, book&#10;&#10;Description generated with very high confidence">
            <a:extLst>
              <a:ext uri="{FF2B5EF4-FFF2-40B4-BE49-F238E27FC236}">
                <a16:creationId xmlns:a16="http://schemas.microsoft.com/office/drawing/2014/main" id="{CF798387-AB67-4376-B3AB-80A23B5AC0D8}"/>
              </a:ext>
            </a:extLst>
          </p:cNvPr>
          <p:cNvPicPr>
            <a:picLocks noChangeAspect="1"/>
          </p:cNvPicPr>
          <p:nvPr/>
        </p:nvPicPr>
        <p:blipFill>
          <a:blip r:embed="rId6"/>
          <a:stretch>
            <a:fillRect/>
          </a:stretch>
        </p:blipFill>
        <p:spPr>
          <a:xfrm>
            <a:off x="36910121" y="24802545"/>
            <a:ext cx="2669216" cy="3194101"/>
          </a:xfrm>
          <a:prstGeom prst="rect">
            <a:avLst/>
          </a:prstGeom>
        </p:spPr>
      </p:pic>
      <p:sp>
        <p:nvSpPr>
          <p:cNvPr id="46" name="Text Box 192">
            <a:extLst>
              <a:ext uri="{FF2B5EF4-FFF2-40B4-BE49-F238E27FC236}">
                <a16:creationId xmlns:a16="http://schemas.microsoft.com/office/drawing/2014/main" id="{744E3BDD-2388-42C4-9AB5-9F22A5F1241D}"/>
              </a:ext>
            </a:extLst>
          </p:cNvPr>
          <p:cNvSpPr txBox="1">
            <a:spLocks noChangeArrowheads="1"/>
          </p:cNvSpPr>
          <p:nvPr/>
        </p:nvSpPr>
        <p:spPr bwMode="auto">
          <a:xfrm>
            <a:off x="15612799" y="16808914"/>
            <a:ext cx="13116881" cy="4216492"/>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a:buChar char="•"/>
            </a:pPr>
            <a:r>
              <a:rPr lang="en-US" sz="3200" dirty="0">
                <a:latin typeface="Calibri"/>
                <a:cs typeface="Calibri"/>
              </a:rPr>
              <a:t>Alleviates burden on the American prison system</a:t>
            </a:r>
            <a:endParaRPr lang="en-US" dirty="0">
              <a:latin typeface="Calibri"/>
              <a:cs typeface="Calibri"/>
            </a:endParaRPr>
          </a:p>
          <a:p>
            <a:pPr marL="1200150" lvl="1" indent="-457200">
              <a:buFont typeface="Arial"/>
              <a:buChar char="•"/>
            </a:pPr>
            <a:r>
              <a:rPr lang="en-US" sz="3200" dirty="0">
                <a:latin typeface="Calibri"/>
                <a:cs typeface="Calibri"/>
              </a:rPr>
              <a:t>Decreased pretrial jail population and decreased the required supervision of parolees, without adversely affecting public safety</a:t>
            </a:r>
            <a:endParaRPr lang="en-US" dirty="0">
              <a:latin typeface="Calibri"/>
              <a:cs typeface="Calibri"/>
            </a:endParaRPr>
          </a:p>
          <a:p>
            <a:pPr lvl="2">
              <a:buFont typeface="Arial"/>
              <a:buChar char="•"/>
            </a:pPr>
            <a:r>
              <a:rPr lang="en-US" sz="3200" dirty="0">
                <a:latin typeface="Calibri"/>
                <a:cs typeface="Calibri"/>
              </a:rPr>
              <a:t>Helps solve oversaturation problem.</a:t>
            </a:r>
          </a:p>
          <a:p>
            <a:pPr lvl="2">
              <a:buFont typeface="Arial"/>
              <a:buChar char="•"/>
            </a:pPr>
            <a:r>
              <a:rPr lang="en-US" sz="3200" dirty="0">
                <a:latin typeface="Calibri"/>
                <a:cs typeface="Calibri"/>
              </a:rPr>
              <a:t>Allows for resources to be diverted to better uses, such as rehabilitation programs</a:t>
            </a:r>
            <a:endParaRPr lang="en-US" dirty="0">
              <a:latin typeface="Calibri"/>
              <a:cs typeface="Calibri"/>
            </a:endParaRPr>
          </a:p>
          <a:p>
            <a:pPr indent="-285750">
              <a:buFont typeface="Arial"/>
              <a:buChar char="•"/>
            </a:pPr>
            <a:r>
              <a:rPr lang="en-US" sz="3200" dirty="0">
                <a:latin typeface="Calibri"/>
                <a:cs typeface="Calibri"/>
              </a:rPr>
              <a:t>Artificial intelligence based decisions can help make judges more fair by forcing them to re-evaluate their own biases  [8]</a:t>
            </a:r>
            <a:endParaRPr lang="en-US" dirty="0">
              <a:latin typeface="Calibri"/>
              <a:cs typeface="Calibri"/>
            </a:endParaRPr>
          </a:p>
        </p:txBody>
      </p:sp>
      <p:sp>
        <p:nvSpPr>
          <p:cNvPr id="47" name="Text Box 192">
            <a:extLst>
              <a:ext uri="{FF2B5EF4-FFF2-40B4-BE49-F238E27FC236}">
                <a16:creationId xmlns:a16="http://schemas.microsoft.com/office/drawing/2014/main" id="{42AD5BD6-B16E-48F5-9582-5E61428DE972}"/>
              </a:ext>
            </a:extLst>
          </p:cNvPr>
          <p:cNvSpPr txBox="1">
            <a:spLocks noChangeArrowheads="1"/>
          </p:cNvSpPr>
          <p:nvPr/>
        </p:nvSpPr>
        <p:spPr bwMode="auto">
          <a:xfrm>
            <a:off x="15562320" y="22561597"/>
            <a:ext cx="13167360" cy="5201377"/>
          </a:xfrm>
          <a:prstGeom prst="rect">
            <a:avLst/>
          </a:prstGeom>
          <a:solidFill>
            <a:schemeClr val="bg1"/>
          </a:solidFill>
          <a:ln w="12700">
            <a:solidFill>
              <a:schemeClr val="accent1">
                <a:lumMod val="75000"/>
              </a:schemeClr>
            </a:solidFill>
          </a:ln>
          <a:effectLst/>
        </p:spPr>
        <p:txBody>
          <a:bodyPr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panose="020B0604020202020204" pitchFamily="34" charset="0"/>
              <a:buChar char="•"/>
            </a:pPr>
            <a:r>
              <a:rPr lang="en-US" sz="3200" dirty="0">
                <a:latin typeface="Calibri"/>
                <a:cs typeface="Calibri"/>
              </a:rPr>
              <a:t>COMPAS is potentially implicitly biased by race and gender</a:t>
            </a:r>
            <a:endParaRPr lang="en-US" dirty="0">
              <a:cs typeface="Arial" charset="0"/>
            </a:endParaRPr>
          </a:p>
          <a:p>
            <a:pPr marL="1028700" lvl="1">
              <a:buFont typeface="Arial"/>
              <a:buChar char="•"/>
            </a:pPr>
            <a:r>
              <a:rPr lang="en-US" sz="3200" dirty="0">
                <a:latin typeface="Calibri"/>
                <a:cs typeface="Calibri"/>
              </a:rPr>
              <a:t>ProPublica study concluded that COMPAS was far more likely to output a higher risk of violence and recidivism for black defendants [1].</a:t>
            </a:r>
            <a:endParaRPr lang="en-US" dirty="0">
              <a:cs typeface="Arial" charset="0"/>
            </a:endParaRPr>
          </a:p>
          <a:p>
            <a:pPr marL="1028700" lvl="1">
              <a:buFont typeface="Arial"/>
              <a:buChar char="•"/>
            </a:pPr>
            <a:r>
              <a:rPr lang="en-US" sz="3200" dirty="0">
                <a:latin typeface="Calibri"/>
                <a:cs typeface="Calibri"/>
              </a:rPr>
              <a:t>The same study concluded that female defendants received lower decile scores for equivalent crimes [1]</a:t>
            </a:r>
          </a:p>
          <a:p>
            <a:pPr marL="285750">
              <a:buFont typeface="Arial"/>
              <a:buChar char="•"/>
            </a:pPr>
            <a:r>
              <a:rPr lang="en-US" sz="3200" dirty="0">
                <a:latin typeface="Calibri"/>
                <a:cs typeface="Calibri"/>
              </a:rPr>
              <a:t> The opacity of proprietary software prevents lawyers from being able to defend against it</a:t>
            </a:r>
            <a:endParaRPr lang="en-US" sz="3200" dirty="0">
              <a:latin typeface="Calibri" pitchFamily="34" charset="0"/>
              <a:cs typeface="Calibri"/>
            </a:endParaRPr>
          </a:p>
          <a:p>
            <a:pPr marL="1028700" lvl="1">
              <a:buFont typeface="Arial"/>
              <a:buChar char="•"/>
            </a:pPr>
            <a:r>
              <a:rPr lang="en-US" sz="3200" dirty="0">
                <a:latin typeface="Calibri"/>
                <a:cs typeface="Calibri"/>
              </a:rPr>
              <a:t> Argued by the defense attorney in the </a:t>
            </a:r>
            <a:r>
              <a:rPr lang="en-US" sz="3200" i="1" dirty="0">
                <a:latin typeface="Calibri"/>
                <a:cs typeface="Calibri"/>
              </a:rPr>
              <a:t>Wisconsin vs Loomis</a:t>
            </a:r>
            <a:r>
              <a:rPr lang="en-US" sz="3200" dirty="0">
                <a:latin typeface="Calibri"/>
                <a:cs typeface="Calibri"/>
              </a:rPr>
              <a:t> case, but was unable to overturn the verdict because the COMPAS algorithm remains a blackbox [7]</a:t>
            </a:r>
            <a:endParaRPr lang="en-US" sz="3200" dirty="0">
              <a:latin typeface="Calibri" pitchFamily="34" charset="0"/>
              <a:cs typeface="Calibri"/>
            </a:endParaRPr>
          </a:p>
        </p:txBody>
      </p:sp>
      <p:pic>
        <p:nvPicPr>
          <p:cNvPr id="1040" name="Picture 16" descr="Related image">
            <a:extLst>
              <a:ext uri="{FF2B5EF4-FFF2-40B4-BE49-F238E27FC236}">
                <a16:creationId xmlns:a16="http://schemas.microsoft.com/office/drawing/2014/main" id="{39A42F06-41AD-4C62-B1F6-0260C8C3EC5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48" t="7317" r="5463" b="6884"/>
          <a:stretch/>
        </p:blipFill>
        <p:spPr bwMode="auto">
          <a:xfrm>
            <a:off x="39089999" y="457285"/>
            <a:ext cx="3338356" cy="32478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carnegie mellon university logo">
            <a:extLst>
              <a:ext uri="{FF2B5EF4-FFF2-40B4-BE49-F238E27FC236}">
                <a16:creationId xmlns:a16="http://schemas.microsoft.com/office/drawing/2014/main" id="{2DE8BCB6-8BAD-44F3-82D2-0E106266CE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434" y="320088"/>
            <a:ext cx="3460027" cy="3460027"/>
          </a:xfrm>
          <a:prstGeom prst="rect">
            <a:avLst/>
          </a:prstGeom>
          <a:noFill/>
          <a:extLst>
            <a:ext uri="{909E8E84-426E-40DD-AFC4-6F175D3DCCD1}">
              <a14:hiddenFill xmlns:a14="http://schemas.microsoft.com/office/drawing/2010/main">
                <a:solidFill>
                  <a:srgbClr val="FFFFFF"/>
                </a:solidFill>
              </a14:hiddenFill>
            </a:ext>
          </a:extLst>
        </p:spPr>
      </p:pic>
      <p:sp>
        <p:nvSpPr>
          <p:cNvPr id="41" name="Text Box 180">
            <a:extLst>
              <a:ext uri="{FF2B5EF4-FFF2-40B4-BE49-F238E27FC236}">
                <a16:creationId xmlns:a16="http://schemas.microsoft.com/office/drawing/2014/main" id="{EAE85DD5-B862-4257-B2C3-4B8CA654C586}"/>
              </a:ext>
            </a:extLst>
          </p:cNvPr>
          <p:cNvSpPr txBox="1">
            <a:spLocks noChangeArrowheads="1"/>
          </p:cNvSpPr>
          <p:nvPr/>
        </p:nvSpPr>
        <p:spPr bwMode="auto">
          <a:xfrm>
            <a:off x="16523474" y="14867211"/>
            <a:ext cx="1061908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chor="t">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a:latin typeface="Calibri"/>
                <a:cs typeface="Calibri"/>
              </a:rPr>
              <a:t>Figure 3: Black vs. White Defendant's Decile Scores</a:t>
            </a:r>
            <a:endParaRPr lang="en-US" sz="2400">
              <a:latin typeface="Calibri"/>
              <a:cs typeface="Calibri"/>
            </a:endParaRPr>
          </a:p>
        </p:txBody>
      </p:sp>
      <p:pic>
        <p:nvPicPr>
          <p:cNvPr id="42" name="Picture 2" descr="A screenshot of a cell phone&#10;&#10;Description generated with high confidence">
            <a:extLst>
              <a:ext uri="{FF2B5EF4-FFF2-40B4-BE49-F238E27FC236}">
                <a16:creationId xmlns:a16="http://schemas.microsoft.com/office/drawing/2014/main" id="{42E5C50D-C4A7-4A3D-BE6D-964EC5F05247}"/>
              </a:ext>
            </a:extLst>
          </p:cNvPr>
          <p:cNvPicPr>
            <a:picLocks noChangeAspect="1"/>
          </p:cNvPicPr>
          <p:nvPr/>
        </p:nvPicPr>
        <p:blipFill>
          <a:blip r:embed="rId9"/>
          <a:stretch>
            <a:fillRect/>
          </a:stretch>
        </p:blipFill>
        <p:spPr>
          <a:xfrm>
            <a:off x="16286580" y="10277857"/>
            <a:ext cx="11102024" cy="4569601"/>
          </a:xfrm>
          <a:prstGeom prst="rect">
            <a:avLst/>
          </a:prstGeom>
        </p:spPr>
      </p:pic>
      <p:pic>
        <p:nvPicPr>
          <p:cNvPr id="43" name="Picture 21" descr="A close up of a map&#10;&#10;Description generated with high confidence">
            <a:extLst>
              <a:ext uri="{FF2B5EF4-FFF2-40B4-BE49-F238E27FC236}">
                <a16:creationId xmlns:a16="http://schemas.microsoft.com/office/drawing/2014/main" id="{F3FD21AE-BB22-4E81-8D50-770A232CE98A}"/>
              </a:ext>
            </a:extLst>
          </p:cNvPr>
          <p:cNvPicPr>
            <a:picLocks noChangeAspect="1"/>
          </p:cNvPicPr>
          <p:nvPr/>
        </p:nvPicPr>
        <p:blipFill>
          <a:blip r:embed="rId10"/>
          <a:stretch>
            <a:fillRect/>
          </a:stretch>
        </p:blipFill>
        <p:spPr>
          <a:xfrm>
            <a:off x="16467734" y="4699458"/>
            <a:ext cx="11499045" cy="4768651"/>
          </a:xfrm>
          <a:prstGeom prst="rect">
            <a:avLst/>
          </a:prstGeom>
        </p:spPr>
      </p:pic>
      <p:sp>
        <p:nvSpPr>
          <p:cNvPr id="44" name="Text Box 180">
            <a:extLst>
              <a:ext uri="{FF2B5EF4-FFF2-40B4-BE49-F238E27FC236}">
                <a16:creationId xmlns:a16="http://schemas.microsoft.com/office/drawing/2014/main" id="{B53CB1C8-6E4D-411D-8278-C033DDED0BDF}"/>
              </a:ext>
            </a:extLst>
          </p:cNvPr>
          <p:cNvSpPr txBox="1">
            <a:spLocks noChangeArrowheads="1"/>
          </p:cNvSpPr>
          <p:nvPr/>
        </p:nvSpPr>
        <p:spPr bwMode="auto">
          <a:xfrm>
            <a:off x="16297696" y="9492226"/>
            <a:ext cx="1061908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chor="t">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a:latin typeface="Calibri"/>
                <a:cs typeface="Calibri"/>
              </a:rPr>
              <a:t>Figure 2: Female vs. Male Violence Risk Scores</a:t>
            </a:r>
            <a:endParaRPr lang="en-US" sz="2400">
              <a:latin typeface="Calibri"/>
              <a:cs typeface="Calibri"/>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5761</TotalTime>
  <Words>669</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Arial,Sans-Serif</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Vidhart Bhatia</cp:lastModifiedBy>
  <cp:revision>1</cp:revision>
  <cp:lastPrinted>2017-11-03T00:56:36Z</cp:lastPrinted>
  <dcterms:created xsi:type="dcterms:W3CDTF">2013-02-10T21:14:48Z</dcterms:created>
  <dcterms:modified xsi:type="dcterms:W3CDTF">2019-04-26T00:53:55Z</dcterms:modified>
</cp:coreProperties>
</file>