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68" y="685800"/>
            <a:ext cx="4571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2ad97080c9_2_31:notes"/>
          <p:cNvSpPr/>
          <p:nvPr>
            <p:ph idx="2" type="sldImg"/>
          </p:nvPr>
        </p:nvSpPr>
        <p:spPr>
          <a:xfrm>
            <a:off x="1371667"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g2ad97080c9_2_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4" name="Google Shape;84;g2ad97080c9_2_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8700" cy="13136700"/>
          </a:xfrm>
          <a:prstGeom prst="rect">
            <a:avLst/>
          </a:prstGeom>
        </p:spPr>
        <p:txBody>
          <a:bodyPr anchorCtr="0" anchor="b" bIns="352150" lIns="352150" spcFirstLastPara="1" rIns="352150" wrap="square" tIns="352150"/>
          <a:lstStyle>
            <a:lvl1pPr lvl="0" algn="ctr">
              <a:spcBef>
                <a:spcPts val="0"/>
              </a:spcBef>
              <a:spcAft>
                <a:spcPts val="0"/>
              </a:spcAft>
              <a:buSzPts val="20000"/>
              <a:buNone/>
              <a:defRPr sz="20000"/>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p:txBody>
      </p:sp>
      <p:sp>
        <p:nvSpPr>
          <p:cNvPr id="11" name="Google Shape;11;p2"/>
          <p:cNvSpPr txBox="1"/>
          <p:nvPr>
            <p:ph idx="1" type="subTitle"/>
          </p:nvPr>
        </p:nvSpPr>
        <p:spPr>
          <a:xfrm>
            <a:off x="1496160" y="18138400"/>
            <a:ext cx="40898700" cy="5072700"/>
          </a:xfrm>
          <a:prstGeom prst="rect">
            <a:avLst/>
          </a:prstGeom>
        </p:spPr>
        <p:txBody>
          <a:bodyPr anchorCtr="0" anchor="t" bIns="352150" lIns="352150" spcFirstLastPara="1" rIns="352150" wrap="square" tIns="352150"/>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352150" lIns="352150" spcFirstLastPara="1" rIns="352150" wrap="square" tIns="352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8700" cy="12566700"/>
          </a:xfrm>
          <a:prstGeom prst="rect">
            <a:avLst/>
          </a:prstGeom>
        </p:spPr>
        <p:txBody>
          <a:bodyPr anchorCtr="0" anchor="b" bIns="352150" lIns="352150" spcFirstLastPara="1" rIns="352150" wrap="square" tIns="352150"/>
          <a:lstStyle>
            <a:lvl1pPr lvl="0" algn="ctr">
              <a:spcBef>
                <a:spcPts val="0"/>
              </a:spcBef>
              <a:spcAft>
                <a:spcPts val="0"/>
              </a:spcAft>
              <a:buSzPts val="46200"/>
              <a:buNone/>
              <a:defRPr sz="46200"/>
            </a:lvl1pPr>
            <a:lvl2pPr lvl="1" algn="ctr">
              <a:spcBef>
                <a:spcPts val="0"/>
              </a:spcBef>
              <a:spcAft>
                <a:spcPts val="0"/>
              </a:spcAft>
              <a:buSzPts val="46200"/>
              <a:buNone/>
              <a:defRPr sz="46200"/>
            </a:lvl2pPr>
            <a:lvl3pPr lvl="2" algn="ctr">
              <a:spcBef>
                <a:spcPts val="0"/>
              </a:spcBef>
              <a:spcAft>
                <a:spcPts val="0"/>
              </a:spcAft>
              <a:buSzPts val="46200"/>
              <a:buNone/>
              <a:defRPr sz="46200"/>
            </a:lvl3pPr>
            <a:lvl4pPr lvl="3" algn="ctr">
              <a:spcBef>
                <a:spcPts val="0"/>
              </a:spcBef>
              <a:spcAft>
                <a:spcPts val="0"/>
              </a:spcAft>
              <a:buSzPts val="46200"/>
              <a:buNone/>
              <a:defRPr sz="46200"/>
            </a:lvl4pPr>
            <a:lvl5pPr lvl="4" algn="ctr">
              <a:spcBef>
                <a:spcPts val="0"/>
              </a:spcBef>
              <a:spcAft>
                <a:spcPts val="0"/>
              </a:spcAft>
              <a:buSzPts val="46200"/>
              <a:buNone/>
              <a:defRPr sz="46200"/>
            </a:lvl5pPr>
            <a:lvl6pPr lvl="5" algn="ctr">
              <a:spcBef>
                <a:spcPts val="0"/>
              </a:spcBef>
              <a:spcAft>
                <a:spcPts val="0"/>
              </a:spcAft>
              <a:buSzPts val="46200"/>
              <a:buNone/>
              <a:defRPr sz="46200"/>
            </a:lvl6pPr>
            <a:lvl7pPr lvl="6" algn="ctr">
              <a:spcBef>
                <a:spcPts val="0"/>
              </a:spcBef>
              <a:spcAft>
                <a:spcPts val="0"/>
              </a:spcAft>
              <a:buSzPts val="46200"/>
              <a:buNone/>
              <a:defRPr sz="46200"/>
            </a:lvl7pPr>
            <a:lvl8pPr lvl="7" algn="ctr">
              <a:spcBef>
                <a:spcPts val="0"/>
              </a:spcBef>
              <a:spcAft>
                <a:spcPts val="0"/>
              </a:spcAft>
              <a:buSzPts val="46200"/>
              <a:buNone/>
              <a:defRPr sz="46200"/>
            </a:lvl8pPr>
            <a:lvl9pPr lvl="8" algn="ctr">
              <a:spcBef>
                <a:spcPts val="0"/>
              </a:spcBef>
              <a:spcAft>
                <a:spcPts val="0"/>
              </a:spcAft>
              <a:buSzPts val="46200"/>
              <a:buNone/>
              <a:defRPr sz="46200"/>
            </a:lvl9pPr>
          </a:lstStyle>
          <a:p>
            <a:r>
              <a:t>xx%</a:t>
            </a:r>
          </a:p>
        </p:txBody>
      </p:sp>
      <p:sp>
        <p:nvSpPr>
          <p:cNvPr id="46" name="Google Shape;46;p11"/>
          <p:cNvSpPr txBox="1"/>
          <p:nvPr>
            <p:ph idx="1" type="body"/>
          </p:nvPr>
        </p:nvSpPr>
        <p:spPr>
          <a:xfrm>
            <a:off x="1496160" y="20174240"/>
            <a:ext cx="40898700" cy="8325000"/>
          </a:xfrm>
          <a:prstGeom prst="rect">
            <a:avLst/>
          </a:prstGeom>
        </p:spPr>
        <p:txBody>
          <a:bodyPr anchorCtr="0" anchor="t" bIns="352150" lIns="352150" spcFirstLastPara="1" rIns="352150" wrap="square" tIns="352150"/>
          <a:lstStyle>
            <a:lvl1pPr indent="-666750" lvl="0" marL="457200" algn="ctr">
              <a:spcBef>
                <a:spcPts val="0"/>
              </a:spcBef>
              <a:spcAft>
                <a:spcPts val="0"/>
              </a:spcAft>
              <a:buSzPts val="6900"/>
              <a:buChar char="●"/>
              <a:defRPr/>
            </a:lvl1pPr>
            <a:lvl2pPr indent="-577850" lvl="1" marL="914400" algn="ctr">
              <a:spcBef>
                <a:spcPts val="6200"/>
              </a:spcBef>
              <a:spcAft>
                <a:spcPts val="0"/>
              </a:spcAft>
              <a:buSzPts val="5500"/>
              <a:buChar char="○"/>
              <a:defRPr/>
            </a:lvl2pPr>
            <a:lvl3pPr indent="-577850" lvl="2" marL="1371600" algn="ctr">
              <a:spcBef>
                <a:spcPts val="6200"/>
              </a:spcBef>
              <a:spcAft>
                <a:spcPts val="0"/>
              </a:spcAft>
              <a:buSzPts val="5500"/>
              <a:buChar char="■"/>
              <a:defRPr/>
            </a:lvl3pPr>
            <a:lvl4pPr indent="-577850" lvl="3" marL="1828800" algn="ctr">
              <a:spcBef>
                <a:spcPts val="6200"/>
              </a:spcBef>
              <a:spcAft>
                <a:spcPts val="0"/>
              </a:spcAft>
              <a:buSzPts val="5500"/>
              <a:buChar char="●"/>
              <a:defRPr/>
            </a:lvl4pPr>
            <a:lvl5pPr indent="-577850" lvl="4" marL="2286000" algn="ctr">
              <a:spcBef>
                <a:spcPts val="6200"/>
              </a:spcBef>
              <a:spcAft>
                <a:spcPts val="0"/>
              </a:spcAft>
              <a:buSzPts val="5500"/>
              <a:buChar char="○"/>
              <a:defRPr/>
            </a:lvl5pPr>
            <a:lvl6pPr indent="-577850" lvl="5" marL="2743200" algn="ctr">
              <a:spcBef>
                <a:spcPts val="6200"/>
              </a:spcBef>
              <a:spcAft>
                <a:spcPts val="0"/>
              </a:spcAft>
              <a:buSzPts val="5500"/>
              <a:buChar char="■"/>
              <a:defRPr/>
            </a:lvl6pPr>
            <a:lvl7pPr indent="-577850" lvl="6" marL="3200400" algn="ctr">
              <a:spcBef>
                <a:spcPts val="6200"/>
              </a:spcBef>
              <a:spcAft>
                <a:spcPts val="0"/>
              </a:spcAft>
              <a:buSzPts val="5500"/>
              <a:buChar char="●"/>
              <a:defRPr/>
            </a:lvl7pPr>
            <a:lvl8pPr indent="-577850" lvl="7" marL="3657600" algn="ctr">
              <a:spcBef>
                <a:spcPts val="6200"/>
              </a:spcBef>
              <a:spcAft>
                <a:spcPts val="0"/>
              </a:spcAft>
              <a:buSzPts val="5500"/>
              <a:buChar char="○"/>
              <a:defRPr/>
            </a:lvl8pPr>
            <a:lvl9pPr indent="-577850" lvl="8" marL="4114800" algn="ctr">
              <a:spcBef>
                <a:spcPts val="6200"/>
              </a:spcBef>
              <a:spcAft>
                <a:spcPts val="6200"/>
              </a:spcAft>
              <a:buSzPts val="55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352150" lIns="352150" spcFirstLastPara="1" rIns="352150" wrap="square" tIns="352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352150" lIns="352150" spcFirstLastPara="1" rIns="352150" wrap="square" tIns="352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ster">
  <p:cSld name="Poster">
    <p:spTree>
      <p:nvGrpSpPr>
        <p:cNvPr id="57" name="Shape 57"/>
        <p:cNvGrpSpPr/>
        <p:nvPr/>
      </p:nvGrpSpPr>
      <p:grpSpPr>
        <a:xfrm>
          <a:off x="0" y="0"/>
          <a:ext cx="0" cy="0"/>
          <a:chOff x="0" y="0"/>
          <a:chExt cx="0" cy="0"/>
        </a:xfrm>
      </p:grpSpPr>
      <p:sp>
        <p:nvSpPr>
          <p:cNvPr id="58" name="Google Shape;58;p14"/>
          <p:cNvSpPr txBox="1"/>
          <p:nvPr>
            <p:ph type="title"/>
          </p:nvPr>
        </p:nvSpPr>
        <p:spPr>
          <a:xfrm>
            <a:off x="6400800" y="990600"/>
            <a:ext cx="31089600" cy="2514600"/>
          </a:xfrm>
          <a:prstGeom prst="rect">
            <a:avLst/>
          </a:prstGeom>
          <a:noFill/>
          <a:ln>
            <a:noFill/>
          </a:ln>
        </p:spPr>
        <p:txBody>
          <a:bodyPr anchorCtr="0" anchor="b" bIns="67225" lIns="67225" spcFirstLastPara="1" rIns="67225" wrap="square" tIns="67225"/>
          <a:lstStyle>
            <a:lvl1pPr indent="0" lvl="0" marL="0" marR="0" rtl="0" algn="l">
              <a:lnSpc>
                <a:spcPct val="90000"/>
              </a:lnSpc>
              <a:spcBef>
                <a:spcPts val="0"/>
              </a:spcBef>
              <a:spcAft>
                <a:spcPts val="0"/>
              </a:spcAft>
              <a:buClr>
                <a:schemeClr val="lt1"/>
              </a:buClr>
              <a:buSzPts val="6600"/>
              <a:buFont typeface="Cambria"/>
              <a:buNone/>
              <a:defRPr b="1" i="0" sz="6600" u="none" cap="none" strike="noStrike">
                <a:solidFill>
                  <a:schemeClr val="lt1"/>
                </a:solidFill>
                <a:latin typeface="Cambria"/>
                <a:ea typeface="Cambria"/>
                <a:cs typeface="Cambria"/>
                <a:sym typeface="Cambria"/>
              </a:defRPr>
            </a:lvl1pPr>
            <a:lvl2pPr indent="0" lvl="1">
              <a:spcBef>
                <a:spcPts val="0"/>
              </a:spcBef>
              <a:spcAft>
                <a:spcPts val="0"/>
              </a:spcAft>
              <a:buSzPts val="1100"/>
              <a:buNone/>
              <a:defRPr sz="1100"/>
            </a:lvl2pPr>
            <a:lvl3pPr indent="0" lvl="2">
              <a:spcBef>
                <a:spcPts val="0"/>
              </a:spcBef>
              <a:spcAft>
                <a:spcPts val="0"/>
              </a:spcAft>
              <a:buSzPts val="1100"/>
              <a:buNone/>
              <a:defRPr sz="1100"/>
            </a:lvl3pPr>
            <a:lvl4pPr indent="0" lvl="3">
              <a:spcBef>
                <a:spcPts val="0"/>
              </a:spcBef>
              <a:spcAft>
                <a:spcPts val="0"/>
              </a:spcAft>
              <a:buSzPts val="1100"/>
              <a:buNone/>
              <a:defRPr sz="1100"/>
            </a:lvl4pPr>
            <a:lvl5pPr indent="0" lvl="4">
              <a:spcBef>
                <a:spcPts val="0"/>
              </a:spcBef>
              <a:spcAft>
                <a:spcPts val="0"/>
              </a:spcAft>
              <a:buSzPts val="1100"/>
              <a:buNone/>
              <a:defRPr sz="1100"/>
            </a:lvl5pPr>
            <a:lvl6pPr indent="0" lvl="5">
              <a:spcBef>
                <a:spcPts val="0"/>
              </a:spcBef>
              <a:spcAft>
                <a:spcPts val="0"/>
              </a:spcAft>
              <a:buSzPts val="1100"/>
              <a:buNone/>
              <a:defRPr sz="1100"/>
            </a:lvl6pPr>
            <a:lvl7pPr indent="0" lvl="6">
              <a:spcBef>
                <a:spcPts val="0"/>
              </a:spcBef>
              <a:spcAft>
                <a:spcPts val="0"/>
              </a:spcAft>
              <a:buSzPts val="1100"/>
              <a:buNone/>
              <a:defRPr sz="1100"/>
            </a:lvl7pPr>
            <a:lvl8pPr indent="0" lvl="7">
              <a:spcBef>
                <a:spcPts val="0"/>
              </a:spcBef>
              <a:spcAft>
                <a:spcPts val="0"/>
              </a:spcAft>
              <a:buSzPts val="1100"/>
              <a:buNone/>
              <a:defRPr sz="1100"/>
            </a:lvl8pPr>
            <a:lvl9pPr indent="0" lvl="8">
              <a:spcBef>
                <a:spcPts val="0"/>
              </a:spcBef>
              <a:spcAft>
                <a:spcPts val="0"/>
              </a:spcAft>
              <a:buSzPts val="1100"/>
              <a:buNone/>
              <a:defRPr sz="1100"/>
            </a:lvl9pPr>
          </a:lstStyle>
          <a:p/>
        </p:txBody>
      </p:sp>
      <p:sp>
        <p:nvSpPr>
          <p:cNvPr id="59" name="Google Shape;59;p14"/>
          <p:cNvSpPr txBox="1"/>
          <p:nvPr>
            <p:ph idx="1" type="body"/>
          </p:nvPr>
        </p:nvSpPr>
        <p:spPr>
          <a:xfrm>
            <a:off x="6400800" y="3588603"/>
            <a:ext cx="31089600" cy="830700"/>
          </a:xfrm>
          <a:prstGeom prst="rect">
            <a:avLst/>
          </a:prstGeom>
          <a:noFill/>
          <a:ln>
            <a:noFill/>
          </a:ln>
        </p:spPr>
        <p:txBody>
          <a:bodyPr anchorCtr="0" anchor="t" bIns="67225" lIns="67225" spcFirstLastPara="1" rIns="67225" wrap="square" tIns="67225"/>
          <a:lstStyle>
            <a:lvl1pPr indent="-228600" lvl="0" marL="457200" marR="0" rtl="0" algn="l">
              <a:lnSpc>
                <a:spcPct val="100000"/>
              </a:lnSpc>
              <a:spcBef>
                <a:spcPts val="0"/>
              </a:spcBef>
              <a:spcAft>
                <a:spcPts val="0"/>
              </a:spcAft>
              <a:buClr>
                <a:schemeClr val="accent2"/>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lnSpc>
                <a:spcPct val="100000"/>
              </a:lnSpc>
              <a:spcBef>
                <a:spcPts val="0"/>
              </a:spcBef>
              <a:spcAft>
                <a:spcPts val="0"/>
              </a:spcAft>
              <a:buClr>
                <a:schemeClr val="accent2"/>
              </a:buClr>
              <a:buSzPts val="2000"/>
              <a:buFont typeface="Arial"/>
              <a:buNone/>
              <a:defRPr b="0" i="0" sz="2000" u="none" cap="none" strike="noStrike">
                <a:solidFill>
                  <a:schemeClr val="lt1"/>
                </a:solidFill>
                <a:latin typeface="Calibri"/>
                <a:ea typeface="Calibri"/>
                <a:cs typeface="Calibri"/>
                <a:sym typeface="Calibri"/>
              </a:defRPr>
            </a:lvl2pPr>
            <a:lvl3pPr indent="-228600" lvl="2" marL="1371600" marR="0" rtl="0" algn="l">
              <a:lnSpc>
                <a:spcPct val="100000"/>
              </a:lnSpc>
              <a:spcBef>
                <a:spcPts val="0"/>
              </a:spcBef>
              <a:spcAft>
                <a:spcPts val="0"/>
              </a:spcAft>
              <a:buClr>
                <a:schemeClr val="accent2"/>
              </a:buClr>
              <a:buSzPts val="2000"/>
              <a:buFont typeface="Arial"/>
              <a:buNone/>
              <a:defRPr b="0" i="0" sz="2000" u="none" cap="none" strike="noStrike">
                <a:solidFill>
                  <a:schemeClr val="lt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accent2"/>
              </a:buClr>
              <a:buSzPts val="2000"/>
              <a:buFont typeface="Arial"/>
              <a:buNone/>
              <a:defRPr b="0" i="0" sz="2000" u="none" cap="none" strike="noStrike">
                <a:solidFill>
                  <a:schemeClr val="lt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accent2"/>
              </a:buClr>
              <a:buSzPts val="2000"/>
              <a:buFont typeface="Arial"/>
              <a:buNone/>
              <a:defRPr b="0" i="0" sz="2000" u="none" cap="none" strike="noStrike">
                <a:solidFill>
                  <a:schemeClr val="lt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accent2"/>
              </a:buClr>
              <a:buSzPts val="2000"/>
              <a:buFont typeface="Arial"/>
              <a:buNone/>
              <a:defRPr b="0" i="0" sz="2000" u="none" cap="none" strike="noStrike">
                <a:solidFill>
                  <a:schemeClr val="lt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accent2"/>
              </a:buClr>
              <a:buSzPts val="2000"/>
              <a:buFont typeface="Arial"/>
              <a:buNone/>
              <a:defRPr b="0" i="0" sz="2000" u="none" cap="none" strike="noStrike">
                <a:solidFill>
                  <a:schemeClr val="lt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accent2"/>
              </a:buClr>
              <a:buSzPts val="2000"/>
              <a:buFont typeface="Arial"/>
              <a:buNone/>
              <a:defRPr b="0" i="0" sz="2000" u="none" cap="none" strike="noStrike">
                <a:solidFill>
                  <a:schemeClr val="lt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accent2"/>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0" name="Google Shape;60;p14"/>
          <p:cNvSpPr txBox="1"/>
          <p:nvPr>
            <p:ph idx="10" type="dt"/>
          </p:nvPr>
        </p:nvSpPr>
        <p:spPr>
          <a:xfrm>
            <a:off x="1143000" y="32114697"/>
            <a:ext cx="9875700" cy="457200"/>
          </a:xfrm>
          <a:prstGeom prst="rect">
            <a:avLst/>
          </a:prstGeom>
          <a:noFill/>
          <a:ln>
            <a:noFill/>
          </a:ln>
        </p:spPr>
        <p:txBody>
          <a:bodyPr anchorCtr="0" anchor="ctr" bIns="67225" lIns="67225" spcFirstLastPara="1" rIns="67225" wrap="square" tIns="67225"/>
          <a:lstStyle>
            <a:lvl1pPr indent="0" lvl="0" marL="0" marR="0" rtl="0" algn="l">
              <a:spcBef>
                <a:spcPts val="0"/>
              </a:spcBef>
              <a:spcAft>
                <a:spcPts val="0"/>
              </a:spcAft>
              <a:buSzPts val="1100"/>
              <a:buNone/>
              <a:defRPr b="0" i="0" sz="1100" u="none" cap="none" strike="noStrike">
                <a:solidFill>
                  <a:srgbClr val="8B8B8D"/>
                </a:solidFill>
                <a:latin typeface="Calibri"/>
                <a:ea typeface="Calibri"/>
                <a:cs typeface="Calibri"/>
                <a:sym typeface="Calibri"/>
              </a:defRPr>
            </a:lvl1pPr>
            <a:lvl2pPr indent="0" lvl="1" marL="13589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2pPr>
            <a:lvl3pPr indent="0" lvl="2" marL="26797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3pPr>
            <a:lvl4pPr indent="0" lvl="3" marL="40640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4pPr>
            <a:lvl5pPr indent="0" lvl="4" marL="54229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5pPr>
            <a:lvl6pPr indent="-63500" lvl="5" marL="68072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6pPr>
            <a:lvl7pPr indent="0" lvl="6" marL="81280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7pPr>
            <a:lvl8pPr indent="0" lvl="7" marL="94996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8pPr>
            <a:lvl9pPr indent="0" lvl="8" marL="108585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9pPr>
          </a:lstStyle>
          <a:p/>
        </p:txBody>
      </p:sp>
      <p:sp>
        <p:nvSpPr>
          <p:cNvPr id="61" name="Google Shape;61;p14"/>
          <p:cNvSpPr txBox="1"/>
          <p:nvPr>
            <p:ph idx="11" type="ftr"/>
          </p:nvPr>
        </p:nvSpPr>
        <p:spPr>
          <a:xfrm>
            <a:off x="11018520" y="32114697"/>
            <a:ext cx="21854100" cy="457200"/>
          </a:xfrm>
          <a:prstGeom prst="rect">
            <a:avLst/>
          </a:prstGeom>
          <a:noFill/>
          <a:ln>
            <a:noFill/>
          </a:ln>
        </p:spPr>
        <p:txBody>
          <a:bodyPr anchorCtr="0" anchor="ctr" bIns="67225" lIns="67225" spcFirstLastPara="1" rIns="67225" wrap="square" tIns="67225"/>
          <a:lstStyle>
            <a:lvl1pPr indent="0" lvl="0" marL="0" marR="0" rtl="0" algn="ctr">
              <a:spcBef>
                <a:spcPts val="0"/>
              </a:spcBef>
              <a:spcAft>
                <a:spcPts val="0"/>
              </a:spcAft>
              <a:buSzPts val="1100"/>
              <a:buNone/>
              <a:defRPr b="0" i="0" sz="1100" u="none" cap="none" strike="noStrike">
                <a:solidFill>
                  <a:srgbClr val="8B8B8D"/>
                </a:solidFill>
                <a:latin typeface="Calibri"/>
                <a:ea typeface="Calibri"/>
                <a:cs typeface="Calibri"/>
                <a:sym typeface="Calibri"/>
              </a:defRPr>
            </a:lvl1pPr>
            <a:lvl2pPr indent="0" lvl="1" marL="13589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2pPr>
            <a:lvl3pPr indent="0" lvl="2" marL="26797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3pPr>
            <a:lvl4pPr indent="0" lvl="3" marL="40640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4pPr>
            <a:lvl5pPr indent="0" lvl="4" marL="54229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5pPr>
            <a:lvl6pPr indent="-63500" lvl="5" marL="68072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6pPr>
            <a:lvl7pPr indent="0" lvl="6" marL="81280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7pPr>
            <a:lvl8pPr indent="0" lvl="7" marL="94996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8pPr>
            <a:lvl9pPr indent="0" lvl="8" marL="108585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9pPr>
          </a:lstStyle>
          <a:p/>
        </p:txBody>
      </p:sp>
      <p:sp>
        <p:nvSpPr>
          <p:cNvPr id="62" name="Google Shape;62;p14"/>
          <p:cNvSpPr txBox="1"/>
          <p:nvPr>
            <p:ph idx="12" type="sldNum"/>
          </p:nvPr>
        </p:nvSpPr>
        <p:spPr>
          <a:xfrm>
            <a:off x="32872681" y="32114697"/>
            <a:ext cx="9875700" cy="457200"/>
          </a:xfrm>
          <a:prstGeom prst="rect">
            <a:avLst/>
          </a:prstGeom>
          <a:noFill/>
          <a:ln>
            <a:noFill/>
          </a:ln>
        </p:spPr>
        <p:txBody>
          <a:bodyPr anchorCtr="0" anchor="ctr" bIns="33600" lIns="67225" spcFirstLastPara="1" rIns="67225" wrap="square" tIns="33600">
            <a:noAutofit/>
          </a:bodyPr>
          <a:lstStyle>
            <a:lvl1pPr indent="0" lvl="0" marL="0" marR="0" rtl="0" algn="r">
              <a:spcBef>
                <a:spcPts val="0"/>
              </a:spcBef>
              <a:buNone/>
              <a:defRPr b="0" i="0" sz="1100" u="none" cap="none" strike="noStrike">
                <a:solidFill>
                  <a:srgbClr val="8B8B8D"/>
                </a:solidFill>
                <a:latin typeface="Calibri"/>
                <a:ea typeface="Calibri"/>
                <a:cs typeface="Calibri"/>
                <a:sym typeface="Calibri"/>
              </a:defRPr>
            </a:lvl1pPr>
            <a:lvl2pPr indent="0" lvl="1" marL="0" marR="0" rtl="0" algn="r">
              <a:spcBef>
                <a:spcPts val="0"/>
              </a:spcBef>
              <a:buNone/>
              <a:defRPr b="0" i="0" sz="1100" u="none" cap="none" strike="noStrike">
                <a:solidFill>
                  <a:srgbClr val="8B8B8D"/>
                </a:solidFill>
                <a:latin typeface="Calibri"/>
                <a:ea typeface="Calibri"/>
                <a:cs typeface="Calibri"/>
                <a:sym typeface="Calibri"/>
              </a:defRPr>
            </a:lvl2pPr>
            <a:lvl3pPr indent="0" lvl="2" marL="0" marR="0" rtl="0" algn="r">
              <a:spcBef>
                <a:spcPts val="0"/>
              </a:spcBef>
              <a:buNone/>
              <a:defRPr b="0" i="0" sz="1100" u="none" cap="none" strike="noStrike">
                <a:solidFill>
                  <a:srgbClr val="8B8B8D"/>
                </a:solidFill>
                <a:latin typeface="Calibri"/>
                <a:ea typeface="Calibri"/>
                <a:cs typeface="Calibri"/>
                <a:sym typeface="Calibri"/>
              </a:defRPr>
            </a:lvl3pPr>
            <a:lvl4pPr indent="0" lvl="3" marL="0" marR="0" rtl="0" algn="r">
              <a:spcBef>
                <a:spcPts val="0"/>
              </a:spcBef>
              <a:buNone/>
              <a:defRPr b="0" i="0" sz="1100" u="none" cap="none" strike="noStrike">
                <a:solidFill>
                  <a:srgbClr val="8B8B8D"/>
                </a:solidFill>
                <a:latin typeface="Calibri"/>
                <a:ea typeface="Calibri"/>
                <a:cs typeface="Calibri"/>
                <a:sym typeface="Calibri"/>
              </a:defRPr>
            </a:lvl4pPr>
            <a:lvl5pPr indent="0" lvl="4" marL="0" marR="0" rtl="0" algn="r">
              <a:spcBef>
                <a:spcPts val="0"/>
              </a:spcBef>
              <a:buNone/>
              <a:defRPr b="0" i="0" sz="1100" u="none" cap="none" strike="noStrike">
                <a:solidFill>
                  <a:srgbClr val="8B8B8D"/>
                </a:solidFill>
                <a:latin typeface="Calibri"/>
                <a:ea typeface="Calibri"/>
                <a:cs typeface="Calibri"/>
                <a:sym typeface="Calibri"/>
              </a:defRPr>
            </a:lvl5pPr>
            <a:lvl6pPr indent="0" lvl="5" marL="0" marR="0" rtl="0" algn="r">
              <a:spcBef>
                <a:spcPts val="0"/>
              </a:spcBef>
              <a:buNone/>
              <a:defRPr b="0" i="0" sz="1100" u="none" cap="none" strike="noStrike">
                <a:solidFill>
                  <a:srgbClr val="8B8B8D"/>
                </a:solidFill>
                <a:latin typeface="Calibri"/>
                <a:ea typeface="Calibri"/>
                <a:cs typeface="Calibri"/>
                <a:sym typeface="Calibri"/>
              </a:defRPr>
            </a:lvl6pPr>
            <a:lvl7pPr indent="0" lvl="6" marL="0" marR="0" rtl="0" algn="r">
              <a:spcBef>
                <a:spcPts val="0"/>
              </a:spcBef>
              <a:buNone/>
              <a:defRPr b="0" i="0" sz="1100" u="none" cap="none" strike="noStrike">
                <a:solidFill>
                  <a:srgbClr val="8B8B8D"/>
                </a:solidFill>
                <a:latin typeface="Calibri"/>
                <a:ea typeface="Calibri"/>
                <a:cs typeface="Calibri"/>
                <a:sym typeface="Calibri"/>
              </a:defRPr>
            </a:lvl7pPr>
            <a:lvl8pPr indent="0" lvl="7" marL="0" marR="0" rtl="0" algn="r">
              <a:spcBef>
                <a:spcPts val="0"/>
              </a:spcBef>
              <a:buNone/>
              <a:defRPr b="0" i="0" sz="1100" u="none" cap="none" strike="noStrike">
                <a:solidFill>
                  <a:srgbClr val="8B8B8D"/>
                </a:solidFill>
                <a:latin typeface="Calibri"/>
                <a:ea typeface="Calibri"/>
                <a:cs typeface="Calibri"/>
                <a:sym typeface="Calibri"/>
              </a:defRPr>
            </a:lvl8pPr>
            <a:lvl9pPr indent="0" lvl="8" marL="0" marR="0" rtl="0" algn="r">
              <a:spcBef>
                <a:spcPts val="0"/>
              </a:spcBef>
              <a:buNone/>
              <a:defRPr b="0" i="0" sz="1100" u="none" cap="none" strike="noStrike">
                <a:solidFill>
                  <a:srgbClr val="8B8B8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4"/>
          <p:cNvSpPr/>
          <p:nvPr>
            <p:ph idx="2" type="body"/>
          </p:nvPr>
        </p:nvSpPr>
        <p:spPr>
          <a:xfrm>
            <a:off x="1143000" y="5852160"/>
            <a:ext cx="12801600" cy="1219500"/>
          </a:xfrm>
          <a:prstGeom prst="round1Rect">
            <a:avLst>
              <a:gd fmla="val 16667" name="adj"/>
            </a:avLst>
          </a:prstGeom>
          <a:solidFill>
            <a:schemeClr val="accent2"/>
          </a:solidFill>
          <a:ln>
            <a:noFill/>
          </a:ln>
        </p:spPr>
        <p:txBody>
          <a:bodyPr anchorCtr="0" anchor="ctr" bIns="67225" lIns="67225" spcFirstLastPara="1" rIns="67225" wrap="square" tIns="67225"/>
          <a:lstStyle>
            <a:lvl1pPr indent="-228600" lvl="0" marL="457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9pPr>
          </a:lstStyle>
          <a:p/>
        </p:txBody>
      </p:sp>
      <p:sp>
        <p:nvSpPr>
          <p:cNvPr id="64" name="Google Shape;64;p14"/>
          <p:cNvSpPr txBox="1"/>
          <p:nvPr>
            <p:ph idx="3" type="body"/>
          </p:nvPr>
        </p:nvSpPr>
        <p:spPr>
          <a:xfrm>
            <a:off x="1143000" y="7071360"/>
            <a:ext cx="12801600" cy="6858000"/>
          </a:xfrm>
          <a:prstGeom prst="rect">
            <a:avLst/>
          </a:prstGeom>
          <a:noFill/>
          <a:ln>
            <a:noFill/>
          </a:ln>
        </p:spPr>
        <p:txBody>
          <a:bodyPr anchorCtr="0" anchor="t" bIns="67225" lIns="67225" spcFirstLastPara="1" rIns="67225" wrap="square" tIns="67225"/>
          <a:lstStyle>
            <a:lvl1pPr indent="-355600" lvl="0" marL="457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14"/>
          <p:cNvSpPr/>
          <p:nvPr>
            <p:ph idx="4" type="body"/>
          </p:nvPr>
        </p:nvSpPr>
        <p:spPr>
          <a:xfrm>
            <a:off x="1143000" y="15032736"/>
            <a:ext cx="12801600" cy="1219500"/>
          </a:xfrm>
          <a:prstGeom prst="round1Rect">
            <a:avLst>
              <a:gd fmla="val 16667" name="adj"/>
            </a:avLst>
          </a:prstGeom>
          <a:solidFill>
            <a:schemeClr val="accent3"/>
          </a:solidFill>
          <a:ln>
            <a:noFill/>
          </a:ln>
        </p:spPr>
        <p:txBody>
          <a:bodyPr anchorCtr="0" anchor="ctr" bIns="67225" lIns="67225" spcFirstLastPara="1" rIns="67225" wrap="square" tIns="67225"/>
          <a:lstStyle>
            <a:lvl1pPr indent="-228600" lvl="0" marL="457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9pPr>
          </a:lstStyle>
          <a:p/>
        </p:txBody>
      </p:sp>
      <p:sp>
        <p:nvSpPr>
          <p:cNvPr id="66" name="Google Shape;66;p14"/>
          <p:cNvSpPr txBox="1"/>
          <p:nvPr>
            <p:ph idx="5" type="body"/>
          </p:nvPr>
        </p:nvSpPr>
        <p:spPr>
          <a:xfrm>
            <a:off x="1143000" y="16251936"/>
            <a:ext cx="12801600" cy="9088200"/>
          </a:xfrm>
          <a:prstGeom prst="rect">
            <a:avLst/>
          </a:prstGeom>
          <a:noFill/>
          <a:ln>
            <a:noFill/>
          </a:ln>
        </p:spPr>
        <p:txBody>
          <a:bodyPr anchorCtr="0" anchor="t" bIns="67225" lIns="67225" spcFirstLastPara="1" rIns="67225" wrap="square" tIns="67225"/>
          <a:lstStyle>
            <a:lvl1pPr indent="-355600" lvl="0" marL="457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Google Shape;67;p14"/>
          <p:cNvSpPr/>
          <p:nvPr>
            <p:ph idx="6" type="body"/>
          </p:nvPr>
        </p:nvSpPr>
        <p:spPr>
          <a:xfrm>
            <a:off x="1143000" y="25831800"/>
            <a:ext cx="12801600" cy="1219500"/>
          </a:xfrm>
          <a:prstGeom prst="round1Rect">
            <a:avLst>
              <a:gd fmla="val 16667" name="adj"/>
            </a:avLst>
          </a:prstGeom>
          <a:solidFill>
            <a:schemeClr val="accent4"/>
          </a:solidFill>
          <a:ln>
            <a:noFill/>
          </a:ln>
        </p:spPr>
        <p:txBody>
          <a:bodyPr anchorCtr="0" anchor="ctr" bIns="67225" lIns="67225" spcFirstLastPara="1" rIns="67225" wrap="square" tIns="67225"/>
          <a:lstStyle>
            <a:lvl1pPr indent="-228600" lvl="0" marL="457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9pPr>
          </a:lstStyle>
          <a:p/>
        </p:txBody>
      </p:sp>
      <p:sp>
        <p:nvSpPr>
          <p:cNvPr id="68" name="Google Shape;68;p14"/>
          <p:cNvSpPr txBox="1"/>
          <p:nvPr>
            <p:ph idx="7" type="body"/>
          </p:nvPr>
        </p:nvSpPr>
        <p:spPr>
          <a:xfrm>
            <a:off x="1143000" y="27057097"/>
            <a:ext cx="12801600" cy="4572000"/>
          </a:xfrm>
          <a:prstGeom prst="rect">
            <a:avLst/>
          </a:prstGeom>
          <a:noFill/>
          <a:ln>
            <a:noFill/>
          </a:ln>
        </p:spPr>
        <p:txBody>
          <a:bodyPr anchorCtr="0" anchor="t" bIns="67225" lIns="67225" spcFirstLastPara="1" rIns="67225" wrap="square" tIns="67225"/>
          <a:lstStyle>
            <a:lvl1pPr indent="-355600" lvl="0" marL="457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14"/>
          <p:cNvSpPr/>
          <p:nvPr>
            <p:ph idx="8" type="body"/>
          </p:nvPr>
        </p:nvSpPr>
        <p:spPr>
          <a:xfrm>
            <a:off x="15544800" y="5852160"/>
            <a:ext cx="12801600" cy="1219500"/>
          </a:xfrm>
          <a:prstGeom prst="round1Rect">
            <a:avLst>
              <a:gd fmla="val 16667" name="adj"/>
            </a:avLst>
          </a:prstGeom>
          <a:solidFill>
            <a:schemeClr val="accent5"/>
          </a:solidFill>
          <a:ln>
            <a:noFill/>
          </a:ln>
        </p:spPr>
        <p:txBody>
          <a:bodyPr anchorCtr="0" anchor="ctr" bIns="67225" lIns="67225" spcFirstLastPara="1" rIns="67225" wrap="square" tIns="67225"/>
          <a:lstStyle>
            <a:lvl1pPr indent="-228600" lvl="0" marL="457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9pPr>
          </a:lstStyle>
          <a:p/>
        </p:txBody>
      </p:sp>
      <p:sp>
        <p:nvSpPr>
          <p:cNvPr id="70" name="Google Shape;70;p14"/>
          <p:cNvSpPr txBox="1"/>
          <p:nvPr>
            <p:ph idx="9" type="body"/>
          </p:nvPr>
        </p:nvSpPr>
        <p:spPr>
          <a:xfrm>
            <a:off x="15544800" y="7071360"/>
            <a:ext cx="12801600" cy="4572000"/>
          </a:xfrm>
          <a:prstGeom prst="rect">
            <a:avLst/>
          </a:prstGeom>
          <a:noFill/>
          <a:ln>
            <a:noFill/>
          </a:ln>
        </p:spPr>
        <p:txBody>
          <a:bodyPr anchorCtr="0" anchor="t" bIns="67225" lIns="67225" spcFirstLastPara="1" rIns="67225" wrap="square" tIns="67225"/>
          <a:lstStyle>
            <a:lvl1pPr indent="-355600" lvl="0" marL="457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4"/>
          <p:cNvSpPr txBox="1"/>
          <p:nvPr>
            <p:ph idx="13" type="body"/>
          </p:nvPr>
        </p:nvSpPr>
        <p:spPr>
          <a:xfrm>
            <a:off x="15544800" y="11948160"/>
            <a:ext cx="12801600" cy="6172200"/>
          </a:xfrm>
          <a:prstGeom prst="rect">
            <a:avLst/>
          </a:prstGeom>
          <a:noFill/>
          <a:ln>
            <a:noFill/>
          </a:ln>
        </p:spPr>
        <p:txBody>
          <a:bodyPr anchorCtr="0" anchor="t" bIns="67225" lIns="67225" spcFirstLastPara="1" rIns="67225" wrap="square" tIns="67225"/>
          <a:lstStyle>
            <a:lvl1pPr indent="-355600" lvl="0" marL="457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Google Shape;72;p14"/>
          <p:cNvSpPr txBox="1"/>
          <p:nvPr>
            <p:ph idx="14" type="body"/>
          </p:nvPr>
        </p:nvSpPr>
        <p:spPr>
          <a:xfrm>
            <a:off x="15544800" y="23469600"/>
            <a:ext cx="12801600" cy="1752300"/>
          </a:xfrm>
          <a:prstGeom prst="rect">
            <a:avLst/>
          </a:prstGeom>
          <a:noFill/>
          <a:ln>
            <a:noFill/>
          </a:ln>
        </p:spPr>
        <p:txBody>
          <a:bodyPr anchorCtr="0" anchor="t" bIns="67225" lIns="67225" spcFirstLastPara="1" rIns="67225" wrap="square" tIns="67225"/>
          <a:lstStyle>
            <a:lvl1pPr indent="-355600" lvl="0" marL="457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3" name="Google Shape;73;p14"/>
          <p:cNvSpPr/>
          <p:nvPr>
            <p:ph idx="15" type="body"/>
          </p:nvPr>
        </p:nvSpPr>
        <p:spPr>
          <a:xfrm>
            <a:off x="15544800" y="25831800"/>
            <a:ext cx="12801600" cy="1219500"/>
          </a:xfrm>
          <a:prstGeom prst="round1Rect">
            <a:avLst>
              <a:gd fmla="val 16667" name="adj"/>
            </a:avLst>
          </a:prstGeom>
          <a:solidFill>
            <a:schemeClr val="accent6"/>
          </a:solidFill>
          <a:ln>
            <a:noFill/>
          </a:ln>
        </p:spPr>
        <p:txBody>
          <a:bodyPr anchorCtr="0" anchor="ctr" bIns="67225" lIns="67225" spcFirstLastPara="1" rIns="67225" wrap="square" tIns="67225"/>
          <a:lstStyle>
            <a:lvl1pPr indent="-228600" lvl="0" marL="457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9pPr>
          </a:lstStyle>
          <a:p/>
        </p:txBody>
      </p:sp>
      <p:sp>
        <p:nvSpPr>
          <p:cNvPr id="74" name="Google Shape;74;p14"/>
          <p:cNvSpPr txBox="1"/>
          <p:nvPr>
            <p:ph idx="16" type="body"/>
          </p:nvPr>
        </p:nvSpPr>
        <p:spPr>
          <a:xfrm>
            <a:off x="15544800" y="27057097"/>
            <a:ext cx="12801600" cy="4572000"/>
          </a:xfrm>
          <a:prstGeom prst="rect">
            <a:avLst/>
          </a:prstGeom>
          <a:noFill/>
          <a:ln>
            <a:noFill/>
          </a:ln>
        </p:spPr>
        <p:txBody>
          <a:bodyPr anchorCtr="0" anchor="t" bIns="67225" lIns="67225" spcFirstLastPara="1" rIns="67225" wrap="square" tIns="67225"/>
          <a:lstStyle>
            <a:lvl1pPr indent="-355600" lvl="0" marL="457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4"/>
          <p:cNvSpPr/>
          <p:nvPr>
            <p:ph idx="17" type="body"/>
          </p:nvPr>
        </p:nvSpPr>
        <p:spPr>
          <a:xfrm>
            <a:off x="29900881" y="5852160"/>
            <a:ext cx="12801600" cy="1219500"/>
          </a:xfrm>
          <a:prstGeom prst="round1Rect">
            <a:avLst>
              <a:gd fmla="val 16667" name="adj"/>
            </a:avLst>
          </a:prstGeom>
          <a:solidFill>
            <a:schemeClr val="accent6"/>
          </a:solidFill>
          <a:ln>
            <a:noFill/>
          </a:ln>
        </p:spPr>
        <p:txBody>
          <a:bodyPr anchorCtr="0" anchor="ctr" bIns="67225" lIns="67225" spcFirstLastPara="1" rIns="67225" wrap="square" tIns="67225"/>
          <a:lstStyle>
            <a:lvl1pPr indent="-228600" lvl="0" marL="457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9pPr>
          </a:lstStyle>
          <a:p/>
        </p:txBody>
      </p:sp>
      <p:sp>
        <p:nvSpPr>
          <p:cNvPr id="76" name="Google Shape;76;p14"/>
          <p:cNvSpPr txBox="1"/>
          <p:nvPr>
            <p:ph idx="18" type="body"/>
          </p:nvPr>
        </p:nvSpPr>
        <p:spPr>
          <a:xfrm>
            <a:off x="29900881" y="7071360"/>
            <a:ext cx="12801600" cy="7315200"/>
          </a:xfrm>
          <a:prstGeom prst="rect">
            <a:avLst/>
          </a:prstGeom>
          <a:noFill/>
          <a:ln>
            <a:noFill/>
          </a:ln>
        </p:spPr>
        <p:txBody>
          <a:bodyPr anchorCtr="0" anchor="t" bIns="67225" lIns="67225" spcFirstLastPara="1" rIns="67225" wrap="square" tIns="67225"/>
          <a:lstStyle>
            <a:lvl1pPr indent="-355600" lvl="0" marL="457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4"/>
          <p:cNvSpPr txBox="1"/>
          <p:nvPr>
            <p:ph idx="19" type="body"/>
          </p:nvPr>
        </p:nvSpPr>
        <p:spPr>
          <a:xfrm>
            <a:off x="29900881" y="15837408"/>
            <a:ext cx="12801600" cy="7315200"/>
          </a:xfrm>
          <a:prstGeom prst="rect">
            <a:avLst/>
          </a:prstGeom>
          <a:noFill/>
          <a:ln>
            <a:noFill/>
          </a:ln>
        </p:spPr>
        <p:txBody>
          <a:bodyPr anchorCtr="0" anchor="t" bIns="67225" lIns="67225" spcFirstLastPara="1" rIns="67225" wrap="square" tIns="67225"/>
          <a:lstStyle>
            <a:lvl1pPr indent="-355600" lvl="0" marL="457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14"/>
          <p:cNvSpPr/>
          <p:nvPr>
            <p:ph idx="20" type="body"/>
          </p:nvPr>
        </p:nvSpPr>
        <p:spPr>
          <a:xfrm>
            <a:off x="29900881" y="25831800"/>
            <a:ext cx="12801600" cy="1219500"/>
          </a:xfrm>
          <a:prstGeom prst="round1Rect">
            <a:avLst>
              <a:gd fmla="val 16667" name="adj"/>
            </a:avLst>
          </a:prstGeom>
          <a:solidFill>
            <a:schemeClr val="accent1"/>
          </a:solidFill>
          <a:ln>
            <a:noFill/>
          </a:ln>
        </p:spPr>
        <p:txBody>
          <a:bodyPr anchorCtr="0" anchor="ctr" bIns="67225" lIns="67225" spcFirstLastPara="1" rIns="67225" wrap="square" tIns="67225"/>
          <a:lstStyle>
            <a:lvl1pPr indent="-228600" lvl="0" marL="457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4200"/>
              <a:buFont typeface="Arial"/>
              <a:buNone/>
              <a:defRPr b="0" i="0" sz="4200" u="none" cap="none" strike="noStrike">
                <a:solidFill>
                  <a:schemeClr val="lt1"/>
                </a:solidFill>
                <a:latin typeface="Cambria"/>
                <a:ea typeface="Cambria"/>
                <a:cs typeface="Cambria"/>
                <a:sym typeface="Cambria"/>
              </a:defRPr>
            </a:lvl9pPr>
          </a:lstStyle>
          <a:p/>
        </p:txBody>
      </p:sp>
      <p:sp>
        <p:nvSpPr>
          <p:cNvPr id="79" name="Google Shape;79;p14"/>
          <p:cNvSpPr txBox="1"/>
          <p:nvPr>
            <p:ph idx="21" type="body"/>
          </p:nvPr>
        </p:nvSpPr>
        <p:spPr>
          <a:xfrm>
            <a:off x="29900881" y="27057097"/>
            <a:ext cx="12801600" cy="4572000"/>
          </a:xfrm>
          <a:prstGeom prst="rect">
            <a:avLst/>
          </a:prstGeom>
          <a:noFill/>
          <a:ln>
            <a:noFill/>
          </a:ln>
        </p:spPr>
        <p:txBody>
          <a:bodyPr anchorCtr="0" anchor="t" bIns="67225" lIns="67225" spcFirstLastPara="1" rIns="67225" wrap="square" tIns="67225"/>
          <a:lstStyle>
            <a:lvl1pPr indent="-355600" lvl="0" marL="457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0" name="Google Shape;80;p14"/>
          <p:cNvSpPr/>
          <p:nvPr/>
        </p:nvSpPr>
        <p:spPr>
          <a:xfrm>
            <a:off x="43891200" y="2552699"/>
            <a:ext cx="12447300" cy="32918400"/>
          </a:xfrm>
          <a:prstGeom prst="rect">
            <a:avLst/>
          </a:prstGeom>
          <a:solidFill>
            <a:srgbClr val="D8D8D8"/>
          </a:solidFill>
          <a:ln>
            <a:noFill/>
          </a:ln>
        </p:spPr>
        <p:txBody>
          <a:bodyPr anchorCtr="0" anchor="t" bIns="33600" lIns="201750" spcFirstLastPara="1" rIns="201750" wrap="square" tIns="33600">
            <a:noAutofit/>
          </a:bodyPr>
          <a:lstStyle/>
          <a:p>
            <a:pPr indent="0" lvl="0" marL="0" marR="0" rtl="0" algn="l">
              <a:spcBef>
                <a:spcPts val="0"/>
              </a:spcBef>
              <a:spcAft>
                <a:spcPts val="0"/>
              </a:spcAft>
              <a:buNone/>
            </a:pPr>
            <a:r>
              <a:rPr b="0" i="0" lang="en" sz="6900" u="none" cap="none" strike="noStrike">
                <a:solidFill>
                  <a:srgbClr val="7F7F7F"/>
                </a:solidFill>
                <a:latin typeface="Calibri"/>
                <a:ea typeface="Calibri"/>
                <a:cs typeface="Calibri"/>
                <a:sym typeface="Calibri"/>
              </a:rPr>
              <a:t>Printing:</a:t>
            </a:r>
            <a:endParaRPr sz="1100"/>
          </a:p>
          <a:p>
            <a:pPr indent="0" lvl="0" marL="0" marR="0" rtl="0" algn="l">
              <a:spcBef>
                <a:spcPts val="800"/>
              </a:spcBef>
              <a:spcAft>
                <a:spcPts val="0"/>
              </a:spcAft>
              <a:buNone/>
            </a:pPr>
            <a:r>
              <a:rPr b="0" i="0" lang="en" sz="5000" u="none" cap="none" strike="noStrike">
                <a:solidFill>
                  <a:srgbClr val="7F7F7F"/>
                </a:solidFill>
                <a:latin typeface="Calibri"/>
                <a:ea typeface="Calibri"/>
                <a:cs typeface="Calibri"/>
                <a:sym typeface="Calibri"/>
              </a:rPr>
              <a:t>This poster is 48” wide by 36” high. It’s designed to be printed on a large-format printer.</a:t>
            </a:r>
            <a:endParaRPr sz="1100"/>
          </a:p>
          <a:p>
            <a:pPr indent="0" lvl="0" marL="0" marR="0" rtl="0" algn="l">
              <a:spcBef>
                <a:spcPts val="300"/>
              </a:spcBef>
              <a:spcAft>
                <a:spcPts val="0"/>
              </a:spcAft>
              <a:buNone/>
            </a:pPr>
            <a:r>
              <a:t/>
            </a:r>
            <a:endParaRPr b="0" i="0" sz="4200" u="none" cap="none" strike="noStrike">
              <a:solidFill>
                <a:srgbClr val="7F7F7F"/>
              </a:solidFill>
              <a:latin typeface="Calibri"/>
              <a:ea typeface="Calibri"/>
              <a:cs typeface="Calibri"/>
              <a:sym typeface="Calibri"/>
            </a:endParaRPr>
          </a:p>
          <a:p>
            <a:pPr indent="0" lvl="0" marL="0" marR="0" rtl="0" algn="l">
              <a:spcBef>
                <a:spcPts val="800"/>
              </a:spcBef>
              <a:spcAft>
                <a:spcPts val="0"/>
              </a:spcAft>
              <a:buNone/>
            </a:pPr>
            <a:r>
              <a:rPr b="0" i="0" lang="en" sz="6600" u="none" cap="none" strike="noStrike">
                <a:solidFill>
                  <a:srgbClr val="7F7F7F"/>
                </a:solidFill>
                <a:latin typeface="Calibri"/>
                <a:ea typeface="Calibri"/>
                <a:cs typeface="Calibri"/>
                <a:sym typeface="Calibri"/>
              </a:rPr>
              <a:t>Customizing the Content:</a:t>
            </a:r>
            <a:endParaRPr sz="1100"/>
          </a:p>
          <a:p>
            <a:pPr indent="0" lvl="0" marL="0" marR="0" rtl="0" algn="l">
              <a:spcBef>
                <a:spcPts val="800"/>
              </a:spcBef>
              <a:spcAft>
                <a:spcPts val="0"/>
              </a:spcAft>
              <a:buNone/>
            </a:pPr>
            <a:r>
              <a:rPr b="0" i="0" lang="en" sz="5000" u="none" cap="none" strike="noStrik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endParaRPr sz="1100"/>
          </a:p>
          <a:p>
            <a:pPr indent="0" lvl="0" marL="0" marR="0" rtl="0" algn="l">
              <a:spcBef>
                <a:spcPts val="2000"/>
              </a:spcBef>
              <a:spcAft>
                <a:spcPts val="0"/>
              </a:spcAft>
              <a:buNone/>
            </a:pPr>
            <a:r>
              <a:rPr b="0" i="0" lang="en" sz="5000" u="none" cap="none" strike="noStrike">
                <a:solidFill>
                  <a:srgbClr val="7F7F7F"/>
                </a:solidFill>
                <a:latin typeface="Calibri"/>
                <a:ea typeface="Calibri"/>
                <a:cs typeface="Calibri"/>
                <a:sym typeface="Calibri"/>
              </a:rPr>
              <a:t>To add or remove bullet points from text, just click the Bullets button on the Home tab.</a:t>
            </a:r>
            <a:endParaRPr sz="1100"/>
          </a:p>
          <a:p>
            <a:pPr indent="0" lvl="0" marL="0" marR="0" rtl="0" algn="l">
              <a:spcBef>
                <a:spcPts val="2000"/>
              </a:spcBef>
              <a:spcAft>
                <a:spcPts val="0"/>
              </a:spcAft>
              <a:buNone/>
            </a:pPr>
            <a:r>
              <a:rPr b="0" i="0" lang="en" sz="5000" u="none" cap="none" strike="noStrike">
                <a:solidFill>
                  <a:srgbClr val="7F7F7F"/>
                </a:solidFill>
                <a:latin typeface="Calibri"/>
                <a:ea typeface="Calibri"/>
                <a:cs typeface="Calibri"/>
                <a:sym typeface="Calibri"/>
              </a:rPr>
              <a:t>If you need more placeholders for titles, content or body text, just make a copy of what you need and drag it into place. PowerPoint’s Smart Guides will help you align it with everything else.</a:t>
            </a:r>
            <a:endParaRPr sz="1100"/>
          </a:p>
          <a:p>
            <a:pPr indent="0" lvl="0" marL="0" marR="0" rtl="0" algn="l">
              <a:spcBef>
                <a:spcPts val="2000"/>
              </a:spcBef>
              <a:spcAft>
                <a:spcPts val="0"/>
              </a:spcAft>
              <a:buNone/>
            </a:pPr>
            <a:r>
              <a:rPr b="0" i="0" lang="en" sz="5000" u="none" cap="none" strike="noStrike">
                <a:solidFill>
                  <a:srgbClr val="7F7F7F"/>
                </a:solidFill>
                <a:latin typeface="Calibri"/>
                <a:ea typeface="Calibri"/>
                <a:cs typeface="Calibri"/>
                <a:sym typeface="Calibri"/>
              </a:rPr>
              <a:t>Want to use your own pictures instead of ours? No problem! Just right-click a picture and choose Change Picture. Maintain the proportion of pictures as you resize by dragging a corner.</a:t>
            </a:r>
            <a:endParaRPr b="0" i="0" sz="5000" u="none" cap="none" strike="noStrike">
              <a:solidFill>
                <a:srgbClr val="7F7F7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8700" cy="5387400"/>
          </a:xfrm>
          <a:prstGeom prst="rect">
            <a:avLst/>
          </a:prstGeom>
        </p:spPr>
        <p:txBody>
          <a:bodyPr anchorCtr="0" anchor="ctr" bIns="352150" lIns="352150" spcFirstLastPara="1" rIns="352150" wrap="square" tIns="352150"/>
          <a:lstStyle>
            <a:lvl1pPr lvl="0" algn="ctr">
              <a:spcBef>
                <a:spcPts val="0"/>
              </a:spcBef>
              <a:spcAft>
                <a:spcPts val="0"/>
              </a:spcAft>
              <a:buSzPts val="13900"/>
              <a:buNone/>
              <a:defRPr sz="13900"/>
            </a:lvl1pPr>
            <a:lvl2pPr lvl="1" algn="ctr">
              <a:spcBef>
                <a:spcPts val="0"/>
              </a:spcBef>
              <a:spcAft>
                <a:spcPts val="0"/>
              </a:spcAft>
              <a:buSzPts val="13900"/>
              <a:buNone/>
              <a:defRPr sz="13900"/>
            </a:lvl2pPr>
            <a:lvl3pPr lvl="2" algn="ctr">
              <a:spcBef>
                <a:spcPts val="0"/>
              </a:spcBef>
              <a:spcAft>
                <a:spcPts val="0"/>
              </a:spcAft>
              <a:buSzPts val="13900"/>
              <a:buNone/>
              <a:defRPr sz="13900"/>
            </a:lvl3pPr>
            <a:lvl4pPr lvl="3" algn="ctr">
              <a:spcBef>
                <a:spcPts val="0"/>
              </a:spcBef>
              <a:spcAft>
                <a:spcPts val="0"/>
              </a:spcAft>
              <a:buSzPts val="13900"/>
              <a:buNone/>
              <a:defRPr sz="13900"/>
            </a:lvl4pPr>
            <a:lvl5pPr lvl="4" algn="ctr">
              <a:spcBef>
                <a:spcPts val="0"/>
              </a:spcBef>
              <a:spcAft>
                <a:spcPts val="0"/>
              </a:spcAft>
              <a:buSzPts val="13900"/>
              <a:buNone/>
              <a:defRPr sz="13900"/>
            </a:lvl5pPr>
            <a:lvl6pPr lvl="5" algn="ctr">
              <a:spcBef>
                <a:spcPts val="0"/>
              </a:spcBef>
              <a:spcAft>
                <a:spcPts val="0"/>
              </a:spcAft>
              <a:buSzPts val="13900"/>
              <a:buNone/>
              <a:defRPr sz="13900"/>
            </a:lvl6pPr>
            <a:lvl7pPr lvl="6" algn="ctr">
              <a:spcBef>
                <a:spcPts val="0"/>
              </a:spcBef>
              <a:spcAft>
                <a:spcPts val="0"/>
              </a:spcAft>
              <a:buSzPts val="13900"/>
              <a:buNone/>
              <a:defRPr sz="13900"/>
            </a:lvl7pPr>
            <a:lvl8pPr lvl="7" algn="ctr">
              <a:spcBef>
                <a:spcPts val="0"/>
              </a:spcBef>
              <a:spcAft>
                <a:spcPts val="0"/>
              </a:spcAft>
              <a:buSzPts val="13900"/>
              <a:buNone/>
              <a:defRPr sz="13900"/>
            </a:lvl8pPr>
            <a:lvl9pPr lvl="8" algn="ctr">
              <a:spcBef>
                <a:spcPts val="0"/>
              </a:spcBef>
              <a:spcAft>
                <a:spcPts val="0"/>
              </a:spcAft>
              <a:buSzPts val="13900"/>
              <a:buNone/>
              <a:defRPr sz="139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352150" lIns="352150" spcFirstLastPara="1" rIns="352150" wrap="square" tIns="352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8700" cy="3665700"/>
          </a:xfrm>
          <a:prstGeom prst="rect">
            <a:avLst/>
          </a:prstGeom>
        </p:spPr>
        <p:txBody>
          <a:bodyPr anchorCtr="0" anchor="t" bIns="352150" lIns="352150" spcFirstLastPara="1" rIns="352150" wrap="square" tIns="35215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18" name="Google Shape;18;p4"/>
          <p:cNvSpPr txBox="1"/>
          <p:nvPr>
            <p:ph idx="1" type="body"/>
          </p:nvPr>
        </p:nvSpPr>
        <p:spPr>
          <a:xfrm>
            <a:off x="1496160" y="7375840"/>
            <a:ext cx="40898700" cy="21865200"/>
          </a:xfrm>
          <a:prstGeom prst="rect">
            <a:avLst/>
          </a:prstGeom>
        </p:spPr>
        <p:txBody>
          <a:bodyPr anchorCtr="0" anchor="t" bIns="352150" lIns="352150" spcFirstLastPara="1" rIns="352150" wrap="square" tIns="352150"/>
          <a:lstStyle>
            <a:lvl1pPr indent="-666750" lvl="0" marL="457200">
              <a:spcBef>
                <a:spcPts val="0"/>
              </a:spcBef>
              <a:spcAft>
                <a:spcPts val="0"/>
              </a:spcAft>
              <a:buSzPts val="6900"/>
              <a:buChar char="●"/>
              <a:defRPr/>
            </a:lvl1pPr>
            <a:lvl2pPr indent="-577850" lvl="1" marL="914400">
              <a:spcBef>
                <a:spcPts val="6200"/>
              </a:spcBef>
              <a:spcAft>
                <a:spcPts val="0"/>
              </a:spcAft>
              <a:buSzPts val="5500"/>
              <a:buChar char="○"/>
              <a:defRPr/>
            </a:lvl2pPr>
            <a:lvl3pPr indent="-577850" lvl="2" marL="1371600">
              <a:spcBef>
                <a:spcPts val="6200"/>
              </a:spcBef>
              <a:spcAft>
                <a:spcPts val="0"/>
              </a:spcAft>
              <a:buSzPts val="5500"/>
              <a:buChar char="■"/>
              <a:defRPr/>
            </a:lvl3pPr>
            <a:lvl4pPr indent="-577850" lvl="3" marL="1828800">
              <a:spcBef>
                <a:spcPts val="6200"/>
              </a:spcBef>
              <a:spcAft>
                <a:spcPts val="0"/>
              </a:spcAft>
              <a:buSzPts val="5500"/>
              <a:buChar char="●"/>
              <a:defRPr/>
            </a:lvl4pPr>
            <a:lvl5pPr indent="-577850" lvl="4" marL="2286000">
              <a:spcBef>
                <a:spcPts val="6200"/>
              </a:spcBef>
              <a:spcAft>
                <a:spcPts val="0"/>
              </a:spcAft>
              <a:buSzPts val="5500"/>
              <a:buChar char="○"/>
              <a:defRPr/>
            </a:lvl5pPr>
            <a:lvl6pPr indent="-577850" lvl="5" marL="2743200">
              <a:spcBef>
                <a:spcPts val="6200"/>
              </a:spcBef>
              <a:spcAft>
                <a:spcPts val="0"/>
              </a:spcAft>
              <a:buSzPts val="5500"/>
              <a:buChar char="■"/>
              <a:defRPr/>
            </a:lvl6pPr>
            <a:lvl7pPr indent="-577850" lvl="6" marL="3200400">
              <a:spcBef>
                <a:spcPts val="6200"/>
              </a:spcBef>
              <a:spcAft>
                <a:spcPts val="0"/>
              </a:spcAft>
              <a:buSzPts val="5500"/>
              <a:buChar char="●"/>
              <a:defRPr/>
            </a:lvl7pPr>
            <a:lvl8pPr indent="-577850" lvl="7" marL="3657600">
              <a:spcBef>
                <a:spcPts val="6200"/>
              </a:spcBef>
              <a:spcAft>
                <a:spcPts val="0"/>
              </a:spcAft>
              <a:buSzPts val="5500"/>
              <a:buChar char="○"/>
              <a:defRPr/>
            </a:lvl8pPr>
            <a:lvl9pPr indent="-577850" lvl="8" marL="4114800">
              <a:spcBef>
                <a:spcPts val="6200"/>
              </a:spcBef>
              <a:spcAft>
                <a:spcPts val="6200"/>
              </a:spcAft>
              <a:buSzPts val="55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352150" lIns="352150" spcFirstLastPara="1" rIns="352150" wrap="square" tIns="352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8700" cy="3665700"/>
          </a:xfrm>
          <a:prstGeom prst="rect">
            <a:avLst/>
          </a:prstGeom>
        </p:spPr>
        <p:txBody>
          <a:bodyPr anchorCtr="0" anchor="t" bIns="352150" lIns="352150" spcFirstLastPara="1" rIns="352150" wrap="square" tIns="35215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22" name="Google Shape;22;p5"/>
          <p:cNvSpPr txBox="1"/>
          <p:nvPr>
            <p:ph idx="1" type="body"/>
          </p:nvPr>
        </p:nvSpPr>
        <p:spPr>
          <a:xfrm>
            <a:off x="1496160" y="7375840"/>
            <a:ext cx="19199700" cy="21865200"/>
          </a:xfrm>
          <a:prstGeom prst="rect">
            <a:avLst/>
          </a:prstGeom>
        </p:spPr>
        <p:txBody>
          <a:bodyPr anchorCtr="0" anchor="t" bIns="352150" lIns="352150" spcFirstLastPara="1" rIns="352150" wrap="square" tIns="352150"/>
          <a:lstStyle>
            <a:lvl1pPr indent="-577850" lvl="0" marL="457200">
              <a:spcBef>
                <a:spcPts val="0"/>
              </a:spcBef>
              <a:spcAft>
                <a:spcPts val="0"/>
              </a:spcAft>
              <a:buSzPts val="5500"/>
              <a:buChar char="●"/>
              <a:defRPr sz="5500"/>
            </a:lvl1pPr>
            <a:lvl2pPr indent="-520700" lvl="1" marL="914400">
              <a:spcBef>
                <a:spcPts val="6200"/>
              </a:spcBef>
              <a:spcAft>
                <a:spcPts val="0"/>
              </a:spcAft>
              <a:buSzPts val="4600"/>
              <a:buChar char="○"/>
              <a:defRPr sz="4600"/>
            </a:lvl2pPr>
            <a:lvl3pPr indent="-520700" lvl="2" marL="1371600">
              <a:spcBef>
                <a:spcPts val="6200"/>
              </a:spcBef>
              <a:spcAft>
                <a:spcPts val="0"/>
              </a:spcAft>
              <a:buSzPts val="4600"/>
              <a:buChar char="■"/>
              <a:defRPr sz="4600"/>
            </a:lvl3pPr>
            <a:lvl4pPr indent="-520700" lvl="3" marL="1828800">
              <a:spcBef>
                <a:spcPts val="6200"/>
              </a:spcBef>
              <a:spcAft>
                <a:spcPts val="0"/>
              </a:spcAft>
              <a:buSzPts val="4600"/>
              <a:buChar char="●"/>
              <a:defRPr sz="4600"/>
            </a:lvl4pPr>
            <a:lvl5pPr indent="-520700" lvl="4" marL="2286000">
              <a:spcBef>
                <a:spcPts val="6200"/>
              </a:spcBef>
              <a:spcAft>
                <a:spcPts val="0"/>
              </a:spcAft>
              <a:buSzPts val="4600"/>
              <a:buChar char="○"/>
              <a:defRPr sz="4600"/>
            </a:lvl5pPr>
            <a:lvl6pPr indent="-520700" lvl="5" marL="2743200">
              <a:spcBef>
                <a:spcPts val="6200"/>
              </a:spcBef>
              <a:spcAft>
                <a:spcPts val="0"/>
              </a:spcAft>
              <a:buSzPts val="4600"/>
              <a:buChar char="■"/>
              <a:defRPr sz="4600"/>
            </a:lvl6pPr>
            <a:lvl7pPr indent="-520700" lvl="6" marL="3200400">
              <a:spcBef>
                <a:spcPts val="6200"/>
              </a:spcBef>
              <a:spcAft>
                <a:spcPts val="0"/>
              </a:spcAft>
              <a:buSzPts val="4600"/>
              <a:buChar char="●"/>
              <a:defRPr sz="4600"/>
            </a:lvl7pPr>
            <a:lvl8pPr indent="-520700" lvl="7" marL="3657600">
              <a:spcBef>
                <a:spcPts val="6200"/>
              </a:spcBef>
              <a:spcAft>
                <a:spcPts val="0"/>
              </a:spcAft>
              <a:buSzPts val="4600"/>
              <a:buChar char="○"/>
              <a:defRPr sz="4600"/>
            </a:lvl8pPr>
            <a:lvl9pPr indent="-520700" lvl="8" marL="4114800">
              <a:spcBef>
                <a:spcPts val="6200"/>
              </a:spcBef>
              <a:spcAft>
                <a:spcPts val="6200"/>
              </a:spcAft>
              <a:buSzPts val="4600"/>
              <a:buChar char="■"/>
              <a:defRPr sz="4600"/>
            </a:lvl9pPr>
          </a:lstStyle>
          <a:p/>
        </p:txBody>
      </p:sp>
      <p:sp>
        <p:nvSpPr>
          <p:cNvPr id="23" name="Google Shape;23;p5"/>
          <p:cNvSpPr txBox="1"/>
          <p:nvPr>
            <p:ph idx="2" type="body"/>
          </p:nvPr>
        </p:nvSpPr>
        <p:spPr>
          <a:xfrm>
            <a:off x="23195520" y="7375840"/>
            <a:ext cx="19199700" cy="21865200"/>
          </a:xfrm>
          <a:prstGeom prst="rect">
            <a:avLst/>
          </a:prstGeom>
        </p:spPr>
        <p:txBody>
          <a:bodyPr anchorCtr="0" anchor="t" bIns="352150" lIns="352150" spcFirstLastPara="1" rIns="352150" wrap="square" tIns="352150"/>
          <a:lstStyle>
            <a:lvl1pPr indent="-577850" lvl="0" marL="457200">
              <a:spcBef>
                <a:spcPts val="0"/>
              </a:spcBef>
              <a:spcAft>
                <a:spcPts val="0"/>
              </a:spcAft>
              <a:buSzPts val="5500"/>
              <a:buChar char="●"/>
              <a:defRPr sz="5500"/>
            </a:lvl1pPr>
            <a:lvl2pPr indent="-520700" lvl="1" marL="914400">
              <a:spcBef>
                <a:spcPts val="6200"/>
              </a:spcBef>
              <a:spcAft>
                <a:spcPts val="0"/>
              </a:spcAft>
              <a:buSzPts val="4600"/>
              <a:buChar char="○"/>
              <a:defRPr sz="4600"/>
            </a:lvl2pPr>
            <a:lvl3pPr indent="-520700" lvl="2" marL="1371600">
              <a:spcBef>
                <a:spcPts val="6200"/>
              </a:spcBef>
              <a:spcAft>
                <a:spcPts val="0"/>
              </a:spcAft>
              <a:buSzPts val="4600"/>
              <a:buChar char="■"/>
              <a:defRPr sz="4600"/>
            </a:lvl3pPr>
            <a:lvl4pPr indent="-520700" lvl="3" marL="1828800">
              <a:spcBef>
                <a:spcPts val="6200"/>
              </a:spcBef>
              <a:spcAft>
                <a:spcPts val="0"/>
              </a:spcAft>
              <a:buSzPts val="4600"/>
              <a:buChar char="●"/>
              <a:defRPr sz="4600"/>
            </a:lvl4pPr>
            <a:lvl5pPr indent="-520700" lvl="4" marL="2286000">
              <a:spcBef>
                <a:spcPts val="6200"/>
              </a:spcBef>
              <a:spcAft>
                <a:spcPts val="0"/>
              </a:spcAft>
              <a:buSzPts val="4600"/>
              <a:buChar char="○"/>
              <a:defRPr sz="4600"/>
            </a:lvl5pPr>
            <a:lvl6pPr indent="-520700" lvl="5" marL="2743200">
              <a:spcBef>
                <a:spcPts val="6200"/>
              </a:spcBef>
              <a:spcAft>
                <a:spcPts val="0"/>
              </a:spcAft>
              <a:buSzPts val="4600"/>
              <a:buChar char="■"/>
              <a:defRPr sz="4600"/>
            </a:lvl6pPr>
            <a:lvl7pPr indent="-520700" lvl="6" marL="3200400">
              <a:spcBef>
                <a:spcPts val="6200"/>
              </a:spcBef>
              <a:spcAft>
                <a:spcPts val="0"/>
              </a:spcAft>
              <a:buSzPts val="4600"/>
              <a:buChar char="●"/>
              <a:defRPr sz="4600"/>
            </a:lvl7pPr>
            <a:lvl8pPr indent="-520700" lvl="7" marL="3657600">
              <a:spcBef>
                <a:spcPts val="6200"/>
              </a:spcBef>
              <a:spcAft>
                <a:spcPts val="0"/>
              </a:spcAft>
              <a:buSzPts val="4600"/>
              <a:buChar char="○"/>
              <a:defRPr sz="4600"/>
            </a:lvl8pPr>
            <a:lvl9pPr indent="-520700" lvl="8" marL="4114800">
              <a:spcBef>
                <a:spcPts val="6200"/>
              </a:spcBef>
              <a:spcAft>
                <a:spcPts val="6200"/>
              </a:spcAft>
              <a:buSzPts val="4600"/>
              <a:buChar char="■"/>
              <a:defRPr sz="46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352150" lIns="352150" spcFirstLastPara="1" rIns="352150" wrap="square" tIns="352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8700" cy="3665700"/>
          </a:xfrm>
          <a:prstGeom prst="rect">
            <a:avLst/>
          </a:prstGeom>
        </p:spPr>
        <p:txBody>
          <a:bodyPr anchorCtr="0" anchor="t" bIns="352150" lIns="352150" spcFirstLastPara="1" rIns="352150" wrap="square" tIns="35215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352150" lIns="352150" spcFirstLastPara="1" rIns="352150" wrap="square" tIns="352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352150" lIns="352150" spcFirstLastPara="1" rIns="352150" wrap="square" tIns="352150"/>
          <a:lstStyle>
            <a:lvl1pPr lvl="0">
              <a:spcBef>
                <a:spcPts val="0"/>
              </a:spcBef>
              <a:spcAft>
                <a:spcPts val="0"/>
              </a:spcAft>
              <a:buSzPts val="9300"/>
              <a:buNone/>
              <a:defRPr sz="9300"/>
            </a:lvl1pPr>
            <a:lvl2pPr lvl="1">
              <a:spcBef>
                <a:spcPts val="0"/>
              </a:spcBef>
              <a:spcAft>
                <a:spcPts val="0"/>
              </a:spcAft>
              <a:buSzPts val="9300"/>
              <a:buNone/>
              <a:defRPr sz="9300"/>
            </a:lvl2pPr>
            <a:lvl3pPr lvl="2">
              <a:spcBef>
                <a:spcPts val="0"/>
              </a:spcBef>
              <a:spcAft>
                <a:spcPts val="0"/>
              </a:spcAft>
              <a:buSzPts val="9300"/>
              <a:buNone/>
              <a:defRPr sz="9300"/>
            </a:lvl3pPr>
            <a:lvl4pPr lvl="3">
              <a:spcBef>
                <a:spcPts val="0"/>
              </a:spcBef>
              <a:spcAft>
                <a:spcPts val="0"/>
              </a:spcAft>
              <a:buSzPts val="9300"/>
              <a:buNone/>
              <a:defRPr sz="9300"/>
            </a:lvl4pPr>
            <a:lvl5pPr lvl="4">
              <a:spcBef>
                <a:spcPts val="0"/>
              </a:spcBef>
              <a:spcAft>
                <a:spcPts val="0"/>
              </a:spcAft>
              <a:buSzPts val="9300"/>
              <a:buNone/>
              <a:defRPr sz="9300"/>
            </a:lvl5pPr>
            <a:lvl6pPr lvl="5">
              <a:spcBef>
                <a:spcPts val="0"/>
              </a:spcBef>
              <a:spcAft>
                <a:spcPts val="0"/>
              </a:spcAft>
              <a:buSzPts val="9300"/>
              <a:buNone/>
              <a:defRPr sz="9300"/>
            </a:lvl6pPr>
            <a:lvl7pPr lvl="6">
              <a:spcBef>
                <a:spcPts val="0"/>
              </a:spcBef>
              <a:spcAft>
                <a:spcPts val="0"/>
              </a:spcAft>
              <a:buSzPts val="9300"/>
              <a:buNone/>
              <a:defRPr sz="9300"/>
            </a:lvl7pPr>
            <a:lvl8pPr lvl="7">
              <a:spcBef>
                <a:spcPts val="0"/>
              </a:spcBef>
              <a:spcAft>
                <a:spcPts val="0"/>
              </a:spcAft>
              <a:buSzPts val="9300"/>
              <a:buNone/>
              <a:defRPr sz="9300"/>
            </a:lvl8pPr>
            <a:lvl9pPr lvl="8">
              <a:spcBef>
                <a:spcPts val="0"/>
              </a:spcBef>
              <a:spcAft>
                <a:spcPts val="0"/>
              </a:spcAft>
              <a:buSzPts val="9300"/>
              <a:buNone/>
              <a:defRPr sz="93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352150" lIns="352150" spcFirstLastPara="1" rIns="352150" wrap="square" tIns="352150"/>
          <a:lstStyle>
            <a:lvl1pPr indent="-520700" lvl="0" marL="457200">
              <a:spcBef>
                <a:spcPts val="0"/>
              </a:spcBef>
              <a:spcAft>
                <a:spcPts val="0"/>
              </a:spcAft>
              <a:buSzPts val="4600"/>
              <a:buChar char="●"/>
              <a:defRPr sz="4600"/>
            </a:lvl1pPr>
            <a:lvl2pPr indent="-520700" lvl="1" marL="914400">
              <a:spcBef>
                <a:spcPts val="6200"/>
              </a:spcBef>
              <a:spcAft>
                <a:spcPts val="0"/>
              </a:spcAft>
              <a:buSzPts val="4600"/>
              <a:buChar char="○"/>
              <a:defRPr sz="4600"/>
            </a:lvl2pPr>
            <a:lvl3pPr indent="-520700" lvl="2" marL="1371600">
              <a:spcBef>
                <a:spcPts val="6200"/>
              </a:spcBef>
              <a:spcAft>
                <a:spcPts val="0"/>
              </a:spcAft>
              <a:buSzPts val="4600"/>
              <a:buChar char="■"/>
              <a:defRPr sz="4600"/>
            </a:lvl3pPr>
            <a:lvl4pPr indent="-520700" lvl="3" marL="1828800">
              <a:spcBef>
                <a:spcPts val="6200"/>
              </a:spcBef>
              <a:spcAft>
                <a:spcPts val="0"/>
              </a:spcAft>
              <a:buSzPts val="4600"/>
              <a:buChar char="●"/>
              <a:defRPr sz="4600"/>
            </a:lvl4pPr>
            <a:lvl5pPr indent="-520700" lvl="4" marL="2286000">
              <a:spcBef>
                <a:spcPts val="6200"/>
              </a:spcBef>
              <a:spcAft>
                <a:spcPts val="0"/>
              </a:spcAft>
              <a:buSzPts val="4600"/>
              <a:buChar char="○"/>
              <a:defRPr sz="4600"/>
            </a:lvl5pPr>
            <a:lvl6pPr indent="-520700" lvl="5" marL="2743200">
              <a:spcBef>
                <a:spcPts val="6200"/>
              </a:spcBef>
              <a:spcAft>
                <a:spcPts val="0"/>
              </a:spcAft>
              <a:buSzPts val="4600"/>
              <a:buChar char="■"/>
              <a:defRPr sz="4600"/>
            </a:lvl6pPr>
            <a:lvl7pPr indent="-520700" lvl="6" marL="3200400">
              <a:spcBef>
                <a:spcPts val="6200"/>
              </a:spcBef>
              <a:spcAft>
                <a:spcPts val="0"/>
              </a:spcAft>
              <a:buSzPts val="4600"/>
              <a:buChar char="●"/>
              <a:defRPr sz="4600"/>
            </a:lvl7pPr>
            <a:lvl8pPr indent="-520700" lvl="7" marL="3657600">
              <a:spcBef>
                <a:spcPts val="6200"/>
              </a:spcBef>
              <a:spcAft>
                <a:spcPts val="0"/>
              </a:spcAft>
              <a:buSzPts val="4600"/>
              <a:buChar char="○"/>
              <a:defRPr sz="4600"/>
            </a:lvl8pPr>
            <a:lvl9pPr indent="-520700" lvl="8" marL="4114800">
              <a:spcBef>
                <a:spcPts val="6200"/>
              </a:spcBef>
              <a:spcAft>
                <a:spcPts val="6200"/>
              </a:spcAft>
              <a:buSzPts val="4600"/>
              <a:buChar char="■"/>
              <a:defRPr sz="46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352150" lIns="352150" spcFirstLastPara="1" rIns="352150" wrap="square" tIns="352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000"/>
          </a:xfrm>
          <a:prstGeom prst="rect">
            <a:avLst/>
          </a:prstGeom>
        </p:spPr>
        <p:txBody>
          <a:bodyPr anchorCtr="0" anchor="ctr" bIns="352150" lIns="352150" spcFirstLastPara="1" rIns="352150" wrap="square" tIns="352150"/>
          <a:lstStyle>
            <a:lvl1pPr lvl="0">
              <a:spcBef>
                <a:spcPts val="0"/>
              </a:spcBef>
              <a:spcAft>
                <a:spcPts val="0"/>
              </a:spcAft>
              <a:buSzPts val="18500"/>
              <a:buNone/>
              <a:defRPr sz="18500"/>
            </a:lvl1pPr>
            <a:lvl2pPr lvl="1">
              <a:spcBef>
                <a:spcPts val="0"/>
              </a:spcBef>
              <a:spcAft>
                <a:spcPts val="0"/>
              </a:spcAft>
              <a:buSzPts val="18500"/>
              <a:buNone/>
              <a:defRPr sz="18500"/>
            </a:lvl2pPr>
            <a:lvl3pPr lvl="2">
              <a:spcBef>
                <a:spcPts val="0"/>
              </a:spcBef>
              <a:spcAft>
                <a:spcPts val="0"/>
              </a:spcAft>
              <a:buSzPts val="18500"/>
              <a:buNone/>
              <a:defRPr sz="18500"/>
            </a:lvl3pPr>
            <a:lvl4pPr lvl="3">
              <a:spcBef>
                <a:spcPts val="0"/>
              </a:spcBef>
              <a:spcAft>
                <a:spcPts val="0"/>
              </a:spcAft>
              <a:buSzPts val="18500"/>
              <a:buNone/>
              <a:defRPr sz="18500"/>
            </a:lvl4pPr>
            <a:lvl5pPr lvl="4">
              <a:spcBef>
                <a:spcPts val="0"/>
              </a:spcBef>
              <a:spcAft>
                <a:spcPts val="0"/>
              </a:spcAft>
              <a:buSzPts val="18500"/>
              <a:buNone/>
              <a:defRPr sz="18500"/>
            </a:lvl5pPr>
            <a:lvl6pPr lvl="5">
              <a:spcBef>
                <a:spcPts val="0"/>
              </a:spcBef>
              <a:spcAft>
                <a:spcPts val="0"/>
              </a:spcAft>
              <a:buSzPts val="18500"/>
              <a:buNone/>
              <a:defRPr sz="18500"/>
            </a:lvl6pPr>
            <a:lvl7pPr lvl="6">
              <a:spcBef>
                <a:spcPts val="0"/>
              </a:spcBef>
              <a:spcAft>
                <a:spcPts val="0"/>
              </a:spcAft>
              <a:buSzPts val="18500"/>
              <a:buNone/>
              <a:defRPr sz="18500"/>
            </a:lvl7pPr>
            <a:lvl8pPr lvl="7">
              <a:spcBef>
                <a:spcPts val="0"/>
              </a:spcBef>
              <a:spcAft>
                <a:spcPts val="0"/>
              </a:spcAft>
              <a:buSzPts val="18500"/>
              <a:buNone/>
              <a:defRPr sz="18500"/>
            </a:lvl8pPr>
            <a:lvl9pPr lvl="8">
              <a:spcBef>
                <a:spcPts val="0"/>
              </a:spcBef>
              <a:spcAft>
                <a:spcPts val="0"/>
              </a:spcAft>
              <a:buSzPts val="18500"/>
              <a:buNone/>
              <a:defRPr sz="185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352150" lIns="352150" spcFirstLastPara="1" rIns="352150" wrap="square" tIns="352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352150" lIns="352150" spcFirstLastPara="1" rIns="352150" wrap="square" tIns="3521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900"/>
          </a:xfrm>
          <a:prstGeom prst="rect">
            <a:avLst/>
          </a:prstGeom>
        </p:spPr>
        <p:txBody>
          <a:bodyPr anchorCtr="0" anchor="b" bIns="352150" lIns="352150" spcFirstLastPara="1" rIns="352150" wrap="square" tIns="352150"/>
          <a:lstStyle>
            <a:lvl1pPr lvl="0" algn="ctr">
              <a:spcBef>
                <a:spcPts val="0"/>
              </a:spcBef>
              <a:spcAft>
                <a:spcPts val="0"/>
              </a:spcAft>
              <a:buSzPts val="16200"/>
              <a:buNone/>
              <a:defRPr sz="16200"/>
            </a:lvl1pPr>
            <a:lvl2pPr lvl="1" algn="ctr">
              <a:spcBef>
                <a:spcPts val="0"/>
              </a:spcBef>
              <a:spcAft>
                <a:spcPts val="0"/>
              </a:spcAft>
              <a:buSzPts val="16200"/>
              <a:buNone/>
              <a:defRPr sz="16200"/>
            </a:lvl2pPr>
            <a:lvl3pPr lvl="2" algn="ctr">
              <a:spcBef>
                <a:spcPts val="0"/>
              </a:spcBef>
              <a:spcAft>
                <a:spcPts val="0"/>
              </a:spcAft>
              <a:buSzPts val="16200"/>
              <a:buNone/>
              <a:defRPr sz="16200"/>
            </a:lvl3pPr>
            <a:lvl4pPr lvl="3" algn="ctr">
              <a:spcBef>
                <a:spcPts val="0"/>
              </a:spcBef>
              <a:spcAft>
                <a:spcPts val="0"/>
              </a:spcAft>
              <a:buSzPts val="16200"/>
              <a:buNone/>
              <a:defRPr sz="16200"/>
            </a:lvl4pPr>
            <a:lvl5pPr lvl="4" algn="ctr">
              <a:spcBef>
                <a:spcPts val="0"/>
              </a:spcBef>
              <a:spcAft>
                <a:spcPts val="0"/>
              </a:spcAft>
              <a:buSzPts val="16200"/>
              <a:buNone/>
              <a:defRPr sz="16200"/>
            </a:lvl5pPr>
            <a:lvl6pPr lvl="5" algn="ctr">
              <a:spcBef>
                <a:spcPts val="0"/>
              </a:spcBef>
              <a:spcAft>
                <a:spcPts val="0"/>
              </a:spcAft>
              <a:buSzPts val="16200"/>
              <a:buNone/>
              <a:defRPr sz="16200"/>
            </a:lvl6pPr>
            <a:lvl7pPr lvl="6" algn="ctr">
              <a:spcBef>
                <a:spcPts val="0"/>
              </a:spcBef>
              <a:spcAft>
                <a:spcPts val="0"/>
              </a:spcAft>
              <a:buSzPts val="16200"/>
              <a:buNone/>
              <a:defRPr sz="16200"/>
            </a:lvl7pPr>
            <a:lvl8pPr lvl="7" algn="ctr">
              <a:spcBef>
                <a:spcPts val="0"/>
              </a:spcBef>
              <a:spcAft>
                <a:spcPts val="0"/>
              </a:spcAft>
              <a:buSzPts val="16200"/>
              <a:buNone/>
              <a:defRPr sz="16200"/>
            </a:lvl8pPr>
            <a:lvl9pPr lvl="8" algn="ctr">
              <a:spcBef>
                <a:spcPts val="0"/>
              </a:spcBef>
              <a:spcAft>
                <a:spcPts val="0"/>
              </a:spcAft>
              <a:buSzPts val="16200"/>
              <a:buNone/>
              <a:defRPr sz="162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352150" lIns="352150" spcFirstLastPara="1" rIns="352150" wrap="square" tIns="352150"/>
          <a:lstStyle>
            <a:lvl1pPr lvl="0" algn="ctr">
              <a:lnSpc>
                <a:spcPct val="100000"/>
              </a:lnSpc>
              <a:spcBef>
                <a:spcPts val="0"/>
              </a:spcBef>
              <a:spcAft>
                <a:spcPts val="0"/>
              </a:spcAft>
              <a:buSzPts val="8100"/>
              <a:buNone/>
              <a:defRPr sz="8100"/>
            </a:lvl1pPr>
            <a:lvl2pPr lvl="1" algn="ctr">
              <a:lnSpc>
                <a:spcPct val="100000"/>
              </a:lnSpc>
              <a:spcBef>
                <a:spcPts val="0"/>
              </a:spcBef>
              <a:spcAft>
                <a:spcPts val="0"/>
              </a:spcAft>
              <a:buSzPts val="8100"/>
              <a:buNone/>
              <a:defRPr sz="8100"/>
            </a:lvl2pPr>
            <a:lvl3pPr lvl="2" algn="ctr">
              <a:lnSpc>
                <a:spcPct val="100000"/>
              </a:lnSpc>
              <a:spcBef>
                <a:spcPts val="0"/>
              </a:spcBef>
              <a:spcAft>
                <a:spcPts val="0"/>
              </a:spcAft>
              <a:buSzPts val="8100"/>
              <a:buNone/>
              <a:defRPr sz="8100"/>
            </a:lvl3pPr>
            <a:lvl4pPr lvl="3" algn="ctr">
              <a:lnSpc>
                <a:spcPct val="100000"/>
              </a:lnSpc>
              <a:spcBef>
                <a:spcPts val="0"/>
              </a:spcBef>
              <a:spcAft>
                <a:spcPts val="0"/>
              </a:spcAft>
              <a:buSzPts val="8100"/>
              <a:buNone/>
              <a:defRPr sz="8100"/>
            </a:lvl4pPr>
            <a:lvl5pPr lvl="4" algn="ctr">
              <a:lnSpc>
                <a:spcPct val="100000"/>
              </a:lnSpc>
              <a:spcBef>
                <a:spcPts val="0"/>
              </a:spcBef>
              <a:spcAft>
                <a:spcPts val="0"/>
              </a:spcAft>
              <a:buSzPts val="8100"/>
              <a:buNone/>
              <a:defRPr sz="8100"/>
            </a:lvl5pPr>
            <a:lvl6pPr lvl="5" algn="ctr">
              <a:lnSpc>
                <a:spcPct val="100000"/>
              </a:lnSpc>
              <a:spcBef>
                <a:spcPts val="0"/>
              </a:spcBef>
              <a:spcAft>
                <a:spcPts val="0"/>
              </a:spcAft>
              <a:buSzPts val="8100"/>
              <a:buNone/>
              <a:defRPr sz="8100"/>
            </a:lvl6pPr>
            <a:lvl7pPr lvl="6" algn="ctr">
              <a:lnSpc>
                <a:spcPct val="100000"/>
              </a:lnSpc>
              <a:spcBef>
                <a:spcPts val="0"/>
              </a:spcBef>
              <a:spcAft>
                <a:spcPts val="0"/>
              </a:spcAft>
              <a:buSzPts val="8100"/>
              <a:buNone/>
              <a:defRPr sz="8100"/>
            </a:lvl7pPr>
            <a:lvl8pPr lvl="7" algn="ctr">
              <a:lnSpc>
                <a:spcPct val="100000"/>
              </a:lnSpc>
              <a:spcBef>
                <a:spcPts val="0"/>
              </a:spcBef>
              <a:spcAft>
                <a:spcPts val="0"/>
              </a:spcAft>
              <a:buSzPts val="8100"/>
              <a:buNone/>
              <a:defRPr sz="8100"/>
            </a:lvl8pPr>
            <a:lvl9pPr lvl="8" algn="ctr">
              <a:lnSpc>
                <a:spcPct val="100000"/>
              </a:lnSpc>
              <a:spcBef>
                <a:spcPts val="0"/>
              </a:spcBef>
              <a:spcAft>
                <a:spcPts val="0"/>
              </a:spcAft>
              <a:buSzPts val="8100"/>
              <a:buNone/>
              <a:defRPr sz="8100"/>
            </a:lvl9pPr>
          </a:lstStyle>
          <a:p/>
        </p:txBody>
      </p:sp>
      <p:sp>
        <p:nvSpPr>
          <p:cNvPr id="39" name="Google Shape;39;p9"/>
          <p:cNvSpPr txBox="1"/>
          <p:nvPr>
            <p:ph idx="2" type="body"/>
          </p:nvPr>
        </p:nvSpPr>
        <p:spPr>
          <a:xfrm>
            <a:off x="23709600" y="4634080"/>
            <a:ext cx="18417600" cy="23649000"/>
          </a:xfrm>
          <a:prstGeom prst="rect">
            <a:avLst/>
          </a:prstGeom>
        </p:spPr>
        <p:txBody>
          <a:bodyPr anchorCtr="0" anchor="ctr" bIns="352150" lIns="352150" spcFirstLastPara="1" rIns="352150" wrap="square" tIns="352150"/>
          <a:lstStyle>
            <a:lvl1pPr indent="-666750" lvl="0" marL="457200">
              <a:spcBef>
                <a:spcPts val="0"/>
              </a:spcBef>
              <a:spcAft>
                <a:spcPts val="0"/>
              </a:spcAft>
              <a:buSzPts val="6900"/>
              <a:buChar char="●"/>
              <a:defRPr/>
            </a:lvl1pPr>
            <a:lvl2pPr indent="-577850" lvl="1" marL="914400">
              <a:spcBef>
                <a:spcPts val="6200"/>
              </a:spcBef>
              <a:spcAft>
                <a:spcPts val="0"/>
              </a:spcAft>
              <a:buSzPts val="5500"/>
              <a:buChar char="○"/>
              <a:defRPr/>
            </a:lvl2pPr>
            <a:lvl3pPr indent="-577850" lvl="2" marL="1371600">
              <a:spcBef>
                <a:spcPts val="6200"/>
              </a:spcBef>
              <a:spcAft>
                <a:spcPts val="0"/>
              </a:spcAft>
              <a:buSzPts val="5500"/>
              <a:buChar char="■"/>
              <a:defRPr/>
            </a:lvl3pPr>
            <a:lvl4pPr indent="-577850" lvl="3" marL="1828800">
              <a:spcBef>
                <a:spcPts val="6200"/>
              </a:spcBef>
              <a:spcAft>
                <a:spcPts val="0"/>
              </a:spcAft>
              <a:buSzPts val="5500"/>
              <a:buChar char="●"/>
              <a:defRPr/>
            </a:lvl4pPr>
            <a:lvl5pPr indent="-577850" lvl="4" marL="2286000">
              <a:spcBef>
                <a:spcPts val="6200"/>
              </a:spcBef>
              <a:spcAft>
                <a:spcPts val="0"/>
              </a:spcAft>
              <a:buSzPts val="5500"/>
              <a:buChar char="○"/>
              <a:defRPr/>
            </a:lvl5pPr>
            <a:lvl6pPr indent="-577850" lvl="5" marL="2743200">
              <a:spcBef>
                <a:spcPts val="6200"/>
              </a:spcBef>
              <a:spcAft>
                <a:spcPts val="0"/>
              </a:spcAft>
              <a:buSzPts val="5500"/>
              <a:buChar char="■"/>
              <a:defRPr/>
            </a:lvl6pPr>
            <a:lvl7pPr indent="-577850" lvl="6" marL="3200400">
              <a:spcBef>
                <a:spcPts val="6200"/>
              </a:spcBef>
              <a:spcAft>
                <a:spcPts val="0"/>
              </a:spcAft>
              <a:buSzPts val="5500"/>
              <a:buChar char="●"/>
              <a:defRPr/>
            </a:lvl7pPr>
            <a:lvl8pPr indent="-577850" lvl="7" marL="3657600">
              <a:spcBef>
                <a:spcPts val="6200"/>
              </a:spcBef>
              <a:spcAft>
                <a:spcPts val="0"/>
              </a:spcAft>
              <a:buSzPts val="5500"/>
              <a:buChar char="○"/>
              <a:defRPr/>
            </a:lvl8pPr>
            <a:lvl9pPr indent="-577850" lvl="8" marL="4114800">
              <a:spcBef>
                <a:spcPts val="6200"/>
              </a:spcBef>
              <a:spcAft>
                <a:spcPts val="6200"/>
              </a:spcAft>
              <a:buSzPts val="55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352150" lIns="352150" spcFirstLastPara="1" rIns="352150" wrap="square" tIns="352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352150" lIns="352150" spcFirstLastPara="1" rIns="352150" wrap="square" tIns="352150"/>
          <a:lstStyle>
            <a:lvl1pPr indent="-228600" lvl="0" marL="457200">
              <a:lnSpc>
                <a:spcPct val="100000"/>
              </a:lnSpc>
              <a:spcBef>
                <a:spcPts val="0"/>
              </a:spcBef>
              <a:spcAft>
                <a:spcPts val="0"/>
              </a:spcAft>
              <a:buSzPts val="69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352150" lIns="352150" spcFirstLastPara="1" rIns="352150" wrap="square" tIns="352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8700" cy="3665700"/>
          </a:xfrm>
          <a:prstGeom prst="rect">
            <a:avLst/>
          </a:prstGeom>
          <a:noFill/>
          <a:ln>
            <a:noFill/>
          </a:ln>
        </p:spPr>
        <p:txBody>
          <a:bodyPr anchorCtr="0" anchor="t" bIns="352150" lIns="352150" spcFirstLastPara="1" rIns="352150" wrap="square" tIns="352150"/>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p:txBody>
      </p:sp>
      <p:sp>
        <p:nvSpPr>
          <p:cNvPr id="7" name="Google Shape;7;p1"/>
          <p:cNvSpPr txBox="1"/>
          <p:nvPr>
            <p:ph idx="1" type="body"/>
          </p:nvPr>
        </p:nvSpPr>
        <p:spPr>
          <a:xfrm>
            <a:off x="1496160" y="7375840"/>
            <a:ext cx="40898700" cy="21865200"/>
          </a:xfrm>
          <a:prstGeom prst="rect">
            <a:avLst/>
          </a:prstGeom>
          <a:noFill/>
          <a:ln>
            <a:noFill/>
          </a:ln>
        </p:spPr>
        <p:txBody>
          <a:bodyPr anchorCtr="0" anchor="t" bIns="352150" lIns="352150" spcFirstLastPara="1" rIns="352150" wrap="square" tIns="352150"/>
          <a:lstStyle>
            <a:lvl1pPr indent="-666750" lvl="0" marL="457200">
              <a:lnSpc>
                <a:spcPct val="115000"/>
              </a:lnSpc>
              <a:spcBef>
                <a:spcPts val="0"/>
              </a:spcBef>
              <a:spcAft>
                <a:spcPts val="0"/>
              </a:spcAft>
              <a:buClr>
                <a:schemeClr val="dk2"/>
              </a:buClr>
              <a:buSzPts val="6900"/>
              <a:buChar char="●"/>
              <a:defRPr sz="6900">
                <a:solidFill>
                  <a:schemeClr val="dk2"/>
                </a:solidFill>
              </a:defRPr>
            </a:lvl1pPr>
            <a:lvl2pPr indent="-577850" lvl="1" marL="914400">
              <a:lnSpc>
                <a:spcPct val="115000"/>
              </a:lnSpc>
              <a:spcBef>
                <a:spcPts val="6200"/>
              </a:spcBef>
              <a:spcAft>
                <a:spcPts val="0"/>
              </a:spcAft>
              <a:buClr>
                <a:schemeClr val="dk2"/>
              </a:buClr>
              <a:buSzPts val="5500"/>
              <a:buChar char="○"/>
              <a:defRPr sz="5500">
                <a:solidFill>
                  <a:schemeClr val="dk2"/>
                </a:solidFill>
              </a:defRPr>
            </a:lvl2pPr>
            <a:lvl3pPr indent="-577850" lvl="2" marL="1371600">
              <a:lnSpc>
                <a:spcPct val="115000"/>
              </a:lnSpc>
              <a:spcBef>
                <a:spcPts val="6200"/>
              </a:spcBef>
              <a:spcAft>
                <a:spcPts val="0"/>
              </a:spcAft>
              <a:buClr>
                <a:schemeClr val="dk2"/>
              </a:buClr>
              <a:buSzPts val="5500"/>
              <a:buChar char="■"/>
              <a:defRPr sz="5500">
                <a:solidFill>
                  <a:schemeClr val="dk2"/>
                </a:solidFill>
              </a:defRPr>
            </a:lvl3pPr>
            <a:lvl4pPr indent="-577850" lvl="3" marL="1828800">
              <a:lnSpc>
                <a:spcPct val="115000"/>
              </a:lnSpc>
              <a:spcBef>
                <a:spcPts val="6200"/>
              </a:spcBef>
              <a:spcAft>
                <a:spcPts val="0"/>
              </a:spcAft>
              <a:buClr>
                <a:schemeClr val="dk2"/>
              </a:buClr>
              <a:buSzPts val="5500"/>
              <a:buChar char="●"/>
              <a:defRPr sz="5500">
                <a:solidFill>
                  <a:schemeClr val="dk2"/>
                </a:solidFill>
              </a:defRPr>
            </a:lvl4pPr>
            <a:lvl5pPr indent="-577850" lvl="4" marL="2286000">
              <a:lnSpc>
                <a:spcPct val="115000"/>
              </a:lnSpc>
              <a:spcBef>
                <a:spcPts val="6200"/>
              </a:spcBef>
              <a:spcAft>
                <a:spcPts val="0"/>
              </a:spcAft>
              <a:buClr>
                <a:schemeClr val="dk2"/>
              </a:buClr>
              <a:buSzPts val="5500"/>
              <a:buChar char="○"/>
              <a:defRPr sz="5500">
                <a:solidFill>
                  <a:schemeClr val="dk2"/>
                </a:solidFill>
              </a:defRPr>
            </a:lvl5pPr>
            <a:lvl6pPr indent="-577850" lvl="5" marL="2743200">
              <a:lnSpc>
                <a:spcPct val="115000"/>
              </a:lnSpc>
              <a:spcBef>
                <a:spcPts val="6200"/>
              </a:spcBef>
              <a:spcAft>
                <a:spcPts val="0"/>
              </a:spcAft>
              <a:buClr>
                <a:schemeClr val="dk2"/>
              </a:buClr>
              <a:buSzPts val="5500"/>
              <a:buChar char="■"/>
              <a:defRPr sz="5500">
                <a:solidFill>
                  <a:schemeClr val="dk2"/>
                </a:solidFill>
              </a:defRPr>
            </a:lvl6pPr>
            <a:lvl7pPr indent="-577850" lvl="6" marL="3200400">
              <a:lnSpc>
                <a:spcPct val="115000"/>
              </a:lnSpc>
              <a:spcBef>
                <a:spcPts val="6200"/>
              </a:spcBef>
              <a:spcAft>
                <a:spcPts val="0"/>
              </a:spcAft>
              <a:buClr>
                <a:schemeClr val="dk2"/>
              </a:buClr>
              <a:buSzPts val="5500"/>
              <a:buChar char="●"/>
              <a:defRPr sz="5500">
                <a:solidFill>
                  <a:schemeClr val="dk2"/>
                </a:solidFill>
              </a:defRPr>
            </a:lvl7pPr>
            <a:lvl8pPr indent="-577850" lvl="7" marL="3657600">
              <a:lnSpc>
                <a:spcPct val="115000"/>
              </a:lnSpc>
              <a:spcBef>
                <a:spcPts val="6200"/>
              </a:spcBef>
              <a:spcAft>
                <a:spcPts val="0"/>
              </a:spcAft>
              <a:buClr>
                <a:schemeClr val="dk2"/>
              </a:buClr>
              <a:buSzPts val="5500"/>
              <a:buChar char="○"/>
              <a:defRPr sz="5500">
                <a:solidFill>
                  <a:schemeClr val="dk2"/>
                </a:solidFill>
              </a:defRPr>
            </a:lvl8pPr>
            <a:lvl9pPr indent="-577850" lvl="8" marL="4114800">
              <a:lnSpc>
                <a:spcPct val="115000"/>
              </a:lnSpc>
              <a:spcBef>
                <a:spcPts val="6200"/>
              </a:spcBef>
              <a:spcAft>
                <a:spcPts val="6200"/>
              </a:spcAft>
              <a:buClr>
                <a:schemeClr val="dk2"/>
              </a:buClr>
              <a:buSzPts val="5500"/>
              <a:buChar char="■"/>
              <a:defRPr sz="55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352150" lIns="352150" spcFirstLastPara="1" rIns="352150" wrap="square" tIns="352150">
            <a:no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43891200" cy="5029200"/>
          </a:xfrm>
          <a:prstGeom prst="rect">
            <a:avLst/>
          </a:prstGeom>
          <a:solidFill>
            <a:schemeClr val="accent4"/>
          </a:solidFill>
          <a:ln>
            <a:noFill/>
          </a:ln>
        </p:spPr>
        <p:txBody>
          <a:bodyPr anchorCtr="0" anchor="ctr" bIns="33600" lIns="67225" spcFirstLastPara="1" rIns="67225" wrap="square" tIns="33600">
            <a:noAutofit/>
          </a:bodyPr>
          <a:lstStyle/>
          <a:p>
            <a:pPr indent="0" lvl="0" marL="0" marR="0" rtl="0" algn="ctr">
              <a:spcBef>
                <a:spcPts val="0"/>
              </a:spcBef>
              <a:spcAft>
                <a:spcPts val="0"/>
              </a:spcAft>
              <a:buNone/>
            </a:pPr>
            <a:r>
              <a:t/>
            </a:r>
            <a:endParaRPr b="0" i="0" sz="5500" u="none" cap="none" strike="noStrike">
              <a:solidFill>
                <a:schemeClr val="lt1"/>
              </a:solidFill>
              <a:latin typeface="Calibri"/>
              <a:ea typeface="Calibri"/>
              <a:cs typeface="Calibri"/>
              <a:sym typeface="Calibri"/>
            </a:endParaRPr>
          </a:p>
        </p:txBody>
      </p:sp>
      <p:sp>
        <p:nvSpPr>
          <p:cNvPr id="52" name="Google Shape;52;p13"/>
          <p:cNvSpPr txBox="1"/>
          <p:nvPr>
            <p:ph type="title"/>
          </p:nvPr>
        </p:nvSpPr>
        <p:spPr>
          <a:xfrm>
            <a:off x="6400800" y="990600"/>
            <a:ext cx="31089600" cy="2514600"/>
          </a:xfrm>
          <a:prstGeom prst="rect">
            <a:avLst/>
          </a:prstGeom>
          <a:noFill/>
          <a:ln>
            <a:noFill/>
          </a:ln>
        </p:spPr>
        <p:txBody>
          <a:bodyPr anchorCtr="0" anchor="b" bIns="67225" lIns="67225" spcFirstLastPara="1" rIns="67225" wrap="square" tIns="67225"/>
          <a:lstStyle>
            <a:lvl1pPr indent="0" lvl="0" marL="0" marR="0" rtl="0" algn="l">
              <a:lnSpc>
                <a:spcPct val="90000"/>
              </a:lnSpc>
              <a:spcBef>
                <a:spcPts val="0"/>
              </a:spcBef>
              <a:spcAft>
                <a:spcPts val="0"/>
              </a:spcAft>
              <a:buClr>
                <a:schemeClr val="lt1"/>
              </a:buClr>
              <a:buSzPts val="6600"/>
              <a:buFont typeface="Cambria"/>
              <a:buNone/>
              <a:defRPr b="1" i="0" sz="6600" u="none" cap="none" strike="noStrike">
                <a:solidFill>
                  <a:schemeClr val="lt1"/>
                </a:solidFill>
                <a:latin typeface="Cambria"/>
                <a:ea typeface="Cambria"/>
                <a:cs typeface="Cambria"/>
                <a:sym typeface="Cambria"/>
              </a:defRPr>
            </a:lvl1pPr>
            <a:lvl2pPr indent="0" lvl="1">
              <a:spcBef>
                <a:spcPts val="0"/>
              </a:spcBef>
              <a:spcAft>
                <a:spcPts val="0"/>
              </a:spcAft>
              <a:buSzPts val="1100"/>
              <a:buNone/>
              <a:defRPr sz="1100"/>
            </a:lvl2pPr>
            <a:lvl3pPr indent="0" lvl="2">
              <a:spcBef>
                <a:spcPts val="0"/>
              </a:spcBef>
              <a:spcAft>
                <a:spcPts val="0"/>
              </a:spcAft>
              <a:buSzPts val="1100"/>
              <a:buNone/>
              <a:defRPr sz="1100"/>
            </a:lvl3pPr>
            <a:lvl4pPr indent="0" lvl="3">
              <a:spcBef>
                <a:spcPts val="0"/>
              </a:spcBef>
              <a:spcAft>
                <a:spcPts val="0"/>
              </a:spcAft>
              <a:buSzPts val="1100"/>
              <a:buNone/>
              <a:defRPr sz="1100"/>
            </a:lvl4pPr>
            <a:lvl5pPr indent="0" lvl="4">
              <a:spcBef>
                <a:spcPts val="0"/>
              </a:spcBef>
              <a:spcAft>
                <a:spcPts val="0"/>
              </a:spcAft>
              <a:buSzPts val="1100"/>
              <a:buNone/>
              <a:defRPr sz="1100"/>
            </a:lvl5pPr>
            <a:lvl6pPr indent="0" lvl="5">
              <a:spcBef>
                <a:spcPts val="0"/>
              </a:spcBef>
              <a:spcAft>
                <a:spcPts val="0"/>
              </a:spcAft>
              <a:buSzPts val="1100"/>
              <a:buNone/>
              <a:defRPr sz="1100"/>
            </a:lvl6pPr>
            <a:lvl7pPr indent="0" lvl="6">
              <a:spcBef>
                <a:spcPts val="0"/>
              </a:spcBef>
              <a:spcAft>
                <a:spcPts val="0"/>
              </a:spcAft>
              <a:buSzPts val="1100"/>
              <a:buNone/>
              <a:defRPr sz="1100"/>
            </a:lvl7pPr>
            <a:lvl8pPr indent="0" lvl="7">
              <a:spcBef>
                <a:spcPts val="0"/>
              </a:spcBef>
              <a:spcAft>
                <a:spcPts val="0"/>
              </a:spcAft>
              <a:buSzPts val="1100"/>
              <a:buNone/>
              <a:defRPr sz="1100"/>
            </a:lvl8pPr>
            <a:lvl9pPr indent="0" lvl="8">
              <a:spcBef>
                <a:spcPts val="0"/>
              </a:spcBef>
              <a:spcAft>
                <a:spcPts val="0"/>
              </a:spcAft>
              <a:buSzPts val="1100"/>
              <a:buNone/>
              <a:defRPr sz="1100"/>
            </a:lvl9pPr>
          </a:lstStyle>
          <a:p/>
        </p:txBody>
      </p:sp>
      <p:sp>
        <p:nvSpPr>
          <p:cNvPr id="53" name="Google Shape;53;p13"/>
          <p:cNvSpPr txBox="1"/>
          <p:nvPr>
            <p:ph idx="1" type="body"/>
          </p:nvPr>
        </p:nvSpPr>
        <p:spPr>
          <a:xfrm>
            <a:off x="6400800" y="6019800"/>
            <a:ext cx="31089600" cy="23629500"/>
          </a:xfrm>
          <a:prstGeom prst="rect">
            <a:avLst/>
          </a:prstGeom>
          <a:noFill/>
          <a:ln>
            <a:noFill/>
          </a:ln>
        </p:spPr>
        <p:txBody>
          <a:bodyPr anchorCtr="0" anchor="t" bIns="67225" lIns="67225" spcFirstLastPara="1" rIns="67225" wrap="square" tIns="67225"/>
          <a:lstStyle>
            <a:lvl1pPr indent="-355600" lvl="0" marL="457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8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13"/>
          <p:cNvSpPr txBox="1"/>
          <p:nvPr>
            <p:ph idx="10" type="dt"/>
          </p:nvPr>
        </p:nvSpPr>
        <p:spPr>
          <a:xfrm>
            <a:off x="1143000" y="32114697"/>
            <a:ext cx="9875700" cy="457200"/>
          </a:xfrm>
          <a:prstGeom prst="rect">
            <a:avLst/>
          </a:prstGeom>
          <a:noFill/>
          <a:ln>
            <a:noFill/>
          </a:ln>
        </p:spPr>
        <p:txBody>
          <a:bodyPr anchorCtr="0" anchor="ctr" bIns="67225" lIns="67225" spcFirstLastPara="1" rIns="67225" wrap="square" tIns="67225"/>
          <a:lstStyle>
            <a:lvl1pPr indent="0" lvl="0" marL="0" marR="0" rtl="0" algn="l">
              <a:spcBef>
                <a:spcPts val="0"/>
              </a:spcBef>
              <a:spcAft>
                <a:spcPts val="0"/>
              </a:spcAft>
              <a:buSzPts val="1100"/>
              <a:buNone/>
              <a:defRPr b="0" i="0" sz="1100" u="none" cap="none" strike="noStrike">
                <a:solidFill>
                  <a:srgbClr val="8B8B8D"/>
                </a:solidFill>
                <a:latin typeface="Calibri"/>
                <a:ea typeface="Calibri"/>
                <a:cs typeface="Calibri"/>
                <a:sym typeface="Calibri"/>
              </a:defRPr>
            </a:lvl1pPr>
            <a:lvl2pPr indent="0" lvl="1" marL="13589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2pPr>
            <a:lvl3pPr indent="0" lvl="2" marL="26797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3pPr>
            <a:lvl4pPr indent="0" lvl="3" marL="40640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4pPr>
            <a:lvl5pPr indent="0" lvl="4" marL="54229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5pPr>
            <a:lvl6pPr indent="-63500" lvl="5" marL="68072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6pPr>
            <a:lvl7pPr indent="0" lvl="6" marL="81280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7pPr>
            <a:lvl8pPr indent="0" lvl="7" marL="94996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8pPr>
            <a:lvl9pPr indent="0" lvl="8" marL="108585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9pPr>
          </a:lstStyle>
          <a:p/>
        </p:txBody>
      </p:sp>
      <p:sp>
        <p:nvSpPr>
          <p:cNvPr id="55" name="Google Shape;55;p13"/>
          <p:cNvSpPr txBox="1"/>
          <p:nvPr>
            <p:ph idx="11" type="ftr"/>
          </p:nvPr>
        </p:nvSpPr>
        <p:spPr>
          <a:xfrm>
            <a:off x="11018520" y="32114697"/>
            <a:ext cx="21854100" cy="457200"/>
          </a:xfrm>
          <a:prstGeom prst="rect">
            <a:avLst/>
          </a:prstGeom>
          <a:noFill/>
          <a:ln>
            <a:noFill/>
          </a:ln>
        </p:spPr>
        <p:txBody>
          <a:bodyPr anchorCtr="0" anchor="ctr" bIns="67225" lIns="67225" spcFirstLastPara="1" rIns="67225" wrap="square" tIns="67225"/>
          <a:lstStyle>
            <a:lvl1pPr indent="0" lvl="0" marL="0" marR="0" rtl="0" algn="ctr">
              <a:spcBef>
                <a:spcPts val="0"/>
              </a:spcBef>
              <a:spcAft>
                <a:spcPts val="0"/>
              </a:spcAft>
              <a:buSzPts val="1100"/>
              <a:buNone/>
              <a:defRPr b="0" i="0" sz="1100" u="none" cap="none" strike="noStrike">
                <a:solidFill>
                  <a:srgbClr val="8B8B8D"/>
                </a:solidFill>
                <a:latin typeface="Calibri"/>
                <a:ea typeface="Calibri"/>
                <a:cs typeface="Calibri"/>
                <a:sym typeface="Calibri"/>
              </a:defRPr>
            </a:lvl1pPr>
            <a:lvl2pPr indent="0" lvl="1" marL="13589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2pPr>
            <a:lvl3pPr indent="0" lvl="2" marL="26797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3pPr>
            <a:lvl4pPr indent="0" lvl="3" marL="40640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4pPr>
            <a:lvl5pPr indent="0" lvl="4" marL="54229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5pPr>
            <a:lvl6pPr indent="-63500" lvl="5" marL="68072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6pPr>
            <a:lvl7pPr indent="0" lvl="6" marL="81280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7pPr>
            <a:lvl8pPr indent="0" lvl="7" marL="94996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8pPr>
            <a:lvl9pPr indent="0" lvl="8" marL="10858500" marR="0" rtl="0" algn="l">
              <a:spcBef>
                <a:spcPts val="0"/>
              </a:spcBef>
              <a:spcAft>
                <a:spcPts val="0"/>
              </a:spcAft>
              <a:buSzPts val="1100"/>
              <a:buNone/>
              <a:defRPr b="0" i="0" sz="5500" u="none" cap="none" strike="noStrike">
                <a:solidFill>
                  <a:schemeClr val="dk1"/>
                </a:solidFill>
                <a:latin typeface="Calibri"/>
                <a:ea typeface="Calibri"/>
                <a:cs typeface="Calibri"/>
                <a:sym typeface="Calibri"/>
              </a:defRPr>
            </a:lvl9pPr>
          </a:lstStyle>
          <a:p/>
        </p:txBody>
      </p:sp>
      <p:sp>
        <p:nvSpPr>
          <p:cNvPr id="56" name="Google Shape;56;p13"/>
          <p:cNvSpPr txBox="1"/>
          <p:nvPr>
            <p:ph idx="12" type="sldNum"/>
          </p:nvPr>
        </p:nvSpPr>
        <p:spPr>
          <a:xfrm>
            <a:off x="32872681" y="32114697"/>
            <a:ext cx="9875700" cy="457200"/>
          </a:xfrm>
          <a:prstGeom prst="rect">
            <a:avLst/>
          </a:prstGeom>
          <a:noFill/>
          <a:ln>
            <a:noFill/>
          </a:ln>
        </p:spPr>
        <p:txBody>
          <a:bodyPr anchorCtr="0" anchor="ctr" bIns="33600" lIns="67225" spcFirstLastPara="1" rIns="67225" wrap="square" tIns="33600">
            <a:noAutofit/>
          </a:bodyPr>
          <a:lstStyle>
            <a:lvl1pPr indent="0" lvl="0" marL="0" marR="0" rtl="0" algn="r">
              <a:spcBef>
                <a:spcPts val="0"/>
              </a:spcBef>
              <a:buNone/>
              <a:defRPr b="0" i="0" sz="1100" u="none" cap="none" strike="noStrike">
                <a:solidFill>
                  <a:srgbClr val="8B8B8D"/>
                </a:solidFill>
                <a:latin typeface="Calibri"/>
                <a:ea typeface="Calibri"/>
                <a:cs typeface="Calibri"/>
                <a:sym typeface="Calibri"/>
              </a:defRPr>
            </a:lvl1pPr>
            <a:lvl2pPr indent="0" lvl="1" marL="0" marR="0" rtl="0" algn="r">
              <a:spcBef>
                <a:spcPts val="0"/>
              </a:spcBef>
              <a:buNone/>
              <a:defRPr b="0" i="0" sz="1100" u="none" cap="none" strike="noStrike">
                <a:solidFill>
                  <a:srgbClr val="8B8B8D"/>
                </a:solidFill>
                <a:latin typeface="Calibri"/>
                <a:ea typeface="Calibri"/>
                <a:cs typeface="Calibri"/>
                <a:sym typeface="Calibri"/>
              </a:defRPr>
            </a:lvl2pPr>
            <a:lvl3pPr indent="0" lvl="2" marL="0" marR="0" rtl="0" algn="r">
              <a:spcBef>
                <a:spcPts val="0"/>
              </a:spcBef>
              <a:buNone/>
              <a:defRPr b="0" i="0" sz="1100" u="none" cap="none" strike="noStrike">
                <a:solidFill>
                  <a:srgbClr val="8B8B8D"/>
                </a:solidFill>
                <a:latin typeface="Calibri"/>
                <a:ea typeface="Calibri"/>
                <a:cs typeface="Calibri"/>
                <a:sym typeface="Calibri"/>
              </a:defRPr>
            </a:lvl3pPr>
            <a:lvl4pPr indent="0" lvl="3" marL="0" marR="0" rtl="0" algn="r">
              <a:spcBef>
                <a:spcPts val="0"/>
              </a:spcBef>
              <a:buNone/>
              <a:defRPr b="0" i="0" sz="1100" u="none" cap="none" strike="noStrike">
                <a:solidFill>
                  <a:srgbClr val="8B8B8D"/>
                </a:solidFill>
                <a:latin typeface="Calibri"/>
                <a:ea typeface="Calibri"/>
                <a:cs typeface="Calibri"/>
                <a:sym typeface="Calibri"/>
              </a:defRPr>
            </a:lvl4pPr>
            <a:lvl5pPr indent="0" lvl="4" marL="0" marR="0" rtl="0" algn="r">
              <a:spcBef>
                <a:spcPts val="0"/>
              </a:spcBef>
              <a:buNone/>
              <a:defRPr b="0" i="0" sz="1100" u="none" cap="none" strike="noStrike">
                <a:solidFill>
                  <a:srgbClr val="8B8B8D"/>
                </a:solidFill>
                <a:latin typeface="Calibri"/>
                <a:ea typeface="Calibri"/>
                <a:cs typeface="Calibri"/>
                <a:sym typeface="Calibri"/>
              </a:defRPr>
            </a:lvl5pPr>
            <a:lvl6pPr indent="0" lvl="5" marL="0" marR="0" rtl="0" algn="r">
              <a:spcBef>
                <a:spcPts val="0"/>
              </a:spcBef>
              <a:buNone/>
              <a:defRPr b="0" i="0" sz="1100" u="none" cap="none" strike="noStrike">
                <a:solidFill>
                  <a:srgbClr val="8B8B8D"/>
                </a:solidFill>
                <a:latin typeface="Calibri"/>
                <a:ea typeface="Calibri"/>
                <a:cs typeface="Calibri"/>
                <a:sym typeface="Calibri"/>
              </a:defRPr>
            </a:lvl6pPr>
            <a:lvl7pPr indent="0" lvl="6" marL="0" marR="0" rtl="0" algn="r">
              <a:spcBef>
                <a:spcPts val="0"/>
              </a:spcBef>
              <a:buNone/>
              <a:defRPr b="0" i="0" sz="1100" u="none" cap="none" strike="noStrike">
                <a:solidFill>
                  <a:srgbClr val="8B8B8D"/>
                </a:solidFill>
                <a:latin typeface="Calibri"/>
                <a:ea typeface="Calibri"/>
                <a:cs typeface="Calibri"/>
                <a:sym typeface="Calibri"/>
              </a:defRPr>
            </a:lvl7pPr>
            <a:lvl8pPr indent="0" lvl="7" marL="0" marR="0" rtl="0" algn="r">
              <a:spcBef>
                <a:spcPts val="0"/>
              </a:spcBef>
              <a:buNone/>
              <a:defRPr b="0" i="0" sz="1100" u="none" cap="none" strike="noStrike">
                <a:solidFill>
                  <a:srgbClr val="8B8B8D"/>
                </a:solidFill>
                <a:latin typeface="Calibri"/>
                <a:ea typeface="Calibri"/>
                <a:cs typeface="Calibri"/>
                <a:sym typeface="Calibri"/>
              </a:defRPr>
            </a:lvl8pPr>
            <a:lvl9pPr indent="0" lvl="8" marL="0" marR="0" rtl="0" algn="r">
              <a:spcBef>
                <a:spcPts val="0"/>
              </a:spcBef>
              <a:buNone/>
              <a:defRPr b="0" i="0" sz="1100" u="none" cap="none" strike="noStrike">
                <a:solidFill>
                  <a:srgbClr val="8B8B8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p:nvPr/>
        </p:nvSpPr>
        <p:spPr>
          <a:xfrm>
            <a:off x="0" y="-272900"/>
            <a:ext cx="43891200" cy="7205100"/>
          </a:xfrm>
          <a:prstGeom prst="rect">
            <a:avLst/>
          </a:prstGeom>
          <a:solidFill>
            <a:srgbClr val="D8D8D8"/>
          </a:solidFill>
          <a:ln cap="flat" cmpd="sng" w="9525">
            <a:solidFill>
              <a:schemeClr val="dk2"/>
            </a:solidFill>
            <a:prstDash val="solid"/>
            <a:round/>
            <a:headEnd len="sm" w="sm" type="none"/>
            <a:tailEnd len="sm" w="sm" type="none"/>
          </a:ln>
          <a:effectLst>
            <a:outerShdw blurRad="57150" rotWithShape="0" algn="bl" dir="5400000" dist="19050">
              <a:srgbClr val="B22222">
                <a:alpha val="50000"/>
              </a:srgbClr>
            </a:outerShdw>
          </a:effectLst>
        </p:spPr>
        <p:txBody>
          <a:bodyPr anchorCtr="0" anchor="ctr" bIns="352150" lIns="352150" spcFirstLastPara="1" rIns="352150" wrap="square" tIns="352150">
            <a:noAutofit/>
          </a:bodyPr>
          <a:lstStyle/>
          <a:p>
            <a:pPr indent="0" lvl="0" marL="0" rtl="0" algn="l">
              <a:spcBef>
                <a:spcPts val="0"/>
              </a:spcBef>
              <a:spcAft>
                <a:spcPts val="0"/>
              </a:spcAft>
              <a:buNone/>
            </a:pPr>
            <a:r>
              <a:t/>
            </a:r>
            <a:endParaRPr/>
          </a:p>
        </p:txBody>
      </p:sp>
      <p:sp>
        <p:nvSpPr>
          <p:cNvPr id="87" name="Google Shape;87;p15"/>
          <p:cNvSpPr txBox="1"/>
          <p:nvPr>
            <p:ph type="title"/>
          </p:nvPr>
        </p:nvSpPr>
        <p:spPr>
          <a:xfrm>
            <a:off x="5196450" y="-1063175"/>
            <a:ext cx="33498300" cy="7205100"/>
          </a:xfrm>
          <a:prstGeom prst="rect">
            <a:avLst/>
          </a:prstGeom>
          <a:noFill/>
          <a:ln>
            <a:noFill/>
          </a:ln>
        </p:spPr>
        <p:txBody>
          <a:bodyPr anchorCtr="0" anchor="b" bIns="33600" lIns="67225" spcFirstLastPara="1" rIns="67225" wrap="square" tIns="33600">
            <a:noAutofit/>
          </a:bodyPr>
          <a:lstStyle/>
          <a:p>
            <a:pPr indent="0" lvl="0" marL="0" marR="0" rtl="0" algn="ctr">
              <a:lnSpc>
                <a:spcPct val="90000"/>
              </a:lnSpc>
              <a:spcBef>
                <a:spcPts val="0"/>
              </a:spcBef>
              <a:spcAft>
                <a:spcPts val="0"/>
              </a:spcAft>
              <a:buClr>
                <a:schemeClr val="lt1"/>
              </a:buClr>
              <a:buSzPts val="6600"/>
              <a:buFont typeface="Arial"/>
              <a:buNone/>
            </a:pPr>
            <a:r>
              <a:rPr lang="en" sz="12000">
                <a:solidFill>
                  <a:srgbClr val="B22222"/>
                </a:solidFill>
                <a:latin typeface="Arial"/>
                <a:ea typeface="Arial"/>
                <a:cs typeface="Arial"/>
                <a:sym typeface="Arial"/>
              </a:rPr>
              <a:t>Synthetic Worlds:</a:t>
            </a:r>
            <a:endParaRPr sz="12000">
              <a:solidFill>
                <a:srgbClr val="B22222"/>
              </a:solidFill>
              <a:latin typeface="Arial"/>
              <a:ea typeface="Arial"/>
              <a:cs typeface="Arial"/>
              <a:sym typeface="Arial"/>
            </a:endParaRPr>
          </a:p>
          <a:p>
            <a:pPr indent="0" lvl="0" marL="0" marR="0" rtl="0" algn="ctr">
              <a:lnSpc>
                <a:spcPct val="90000"/>
              </a:lnSpc>
              <a:spcBef>
                <a:spcPts val="0"/>
              </a:spcBef>
              <a:spcAft>
                <a:spcPts val="0"/>
              </a:spcAft>
              <a:buClr>
                <a:schemeClr val="lt1"/>
              </a:buClr>
              <a:buSzPts val="6600"/>
              <a:buFont typeface="Arial"/>
              <a:buNone/>
            </a:pPr>
            <a:r>
              <a:rPr lang="en" sz="9600">
                <a:solidFill>
                  <a:srgbClr val="B22222"/>
                </a:solidFill>
                <a:latin typeface="Arial"/>
                <a:ea typeface="Arial"/>
                <a:cs typeface="Arial"/>
                <a:sym typeface="Arial"/>
              </a:rPr>
              <a:t>Justifications for a Legal Framework</a:t>
            </a:r>
            <a:endParaRPr sz="9600">
              <a:solidFill>
                <a:srgbClr val="B22222"/>
              </a:solidFill>
              <a:latin typeface="Arial"/>
              <a:ea typeface="Arial"/>
              <a:cs typeface="Arial"/>
              <a:sym typeface="Arial"/>
            </a:endParaRPr>
          </a:p>
          <a:p>
            <a:pPr indent="0" lvl="0" marL="0" marR="0" rtl="0" algn="ctr">
              <a:lnSpc>
                <a:spcPct val="90000"/>
              </a:lnSpc>
              <a:spcBef>
                <a:spcPts val="0"/>
              </a:spcBef>
              <a:spcAft>
                <a:spcPts val="0"/>
              </a:spcAft>
              <a:buClr>
                <a:schemeClr val="lt1"/>
              </a:buClr>
              <a:buSzPts val="6600"/>
              <a:buFont typeface="Arial"/>
              <a:buNone/>
            </a:pPr>
            <a:r>
              <a:t/>
            </a:r>
            <a:endParaRPr sz="5000">
              <a:solidFill>
                <a:srgbClr val="B22222"/>
              </a:solidFill>
              <a:latin typeface="Arial"/>
              <a:ea typeface="Arial"/>
              <a:cs typeface="Arial"/>
              <a:sym typeface="Arial"/>
            </a:endParaRPr>
          </a:p>
          <a:p>
            <a:pPr indent="0" lvl="0" marL="0" marR="0" rtl="0" algn="ctr">
              <a:lnSpc>
                <a:spcPct val="90000"/>
              </a:lnSpc>
              <a:spcBef>
                <a:spcPts val="0"/>
              </a:spcBef>
              <a:spcAft>
                <a:spcPts val="0"/>
              </a:spcAft>
              <a:buClr>
                <a:schemeClr val="lt1"/>
              </a:buClr>
              <a:buSzPts val="6600"/>
              <a:buFont typeface="Arial"/>
              <a:buNone/>
            </a:pPr>
            <a:r>
              <a:rPr b="0" lang="en" sz="6000">
                <a:solidFill>
                  <a:srgbClr val="B22222"/>
                </a:solidFill>
                <a:latin typeface="Arial"/>
                <a:ea typeface="Arial"/>
                <a:cs typeface="Arial"/>
                <a:sym typeface="Arial"/>
              </a:rPr>
              <a:t>Elvin Gu &lt;egu@andrew.cmu.edu&gt;</a:t>
            </a:r>
            <a:endParaRPr sz="6000">
              <a:solidFill>
                <a:srgbClr val="B22222"/>
              </a:solidFill>
              <a:latin typeface="Arial"/>
              <a:ea typeface="Arial"/>
              <a:cs typeface="Arial"/>
              <a:sym typeface="Arial"/>
            </a:endParaRPr>
          </a:p>
        </p:txBody>
      </p:sp>
      <p:sp>
        <p:nvSpPr>
          <p:cNvPr id="88" name="Google Shape;88;p15"/>
          <p:cNvSpPr/>
          <p:nvPr>
            <p:ph idx="2" type="body"/>
          </p:nvPr>
        </p:nvSpPr>
        <p:spPr>
          <a:xfrm>
            <a:off x="814675" y="8190050"/>
            <a:ext cx="13378200" cy="1777800"/>
          </a:xfrm>
          <a:prstGeom prst="round1Rect">
            <a:avLst>
              <a:gd fmla="val 16667" name="adj"/>
            </a:avLst>
          </a:prstGeom>
          <a:solidFill>
            <a:srgbClr val="104E8B"/>
          </a:solidFill>
          <a:ln>
            <a:noFill/>
          </a:ln>
        </p:spPr>
        <p:txBody>
          <a:bodyPr anchorCtr="0" anchor="ctr" bIns="33600" lIns="269050" spcFirstLastPara="1" rIns="67225" wrap="square" tIns="33600">
            <a:noAutofit/>
          </a:bodyPr>
          <a:lstStyle/>
          <a:p>
            <a:pPr indent="0" lvl="0" marL="0" marR="0" rtl="0" algn="l">
              <a:lnSpc>
                <a:spcPct val="100000"/>
              </a:lnSpc>
              <a:spcBef>
                <a:spcPts val="0"/>
              </a:spcBef>
              <a:spcAft>
                <a:spcPts val="0"/>
              </a:spcAft>
              <a:buClr>
                <a:schemeClr val="accent2"/>
              </a:buClr>
              <a:buSzPts val="4200"/>
              <a:buFont typeface="Arial"/>
              <a:buNone/>
            </a:pPr>
            <a:r>
              <a:rPr b="1" lang="en" sz="8000">
                <a:latin typeface="Arial"/>
                <a:ea typeface="Arial"/>
                <a:cs typeface="Arial"/>
                <a:sym typeface="Arial"/>
              </a:rPr>
              <a:t>Introduction</a:t>
            </a:r>
            <a:endParaRPr b="1" i="0" sz="8000" u="none" cap="none" strike="noStrike">
              <a:solidFill>
                <a:schemeClr val="lt1"/>
              </a:solidFill>
              <a:latin typeface="Arial"/>
              <a:ea typeface="Arial"/>
              <a:cs typeface="Arial"/>
              <a:sym typeface="Arial"/>
            </a:endParaRPr>
          </a:p>
        </p:txBody>
      </p:sp>
      <p:sp>
        <p:nvSpPr>
          <p:cNvPr id="89" name="Google Shape;89;p15"/>
          <p:cNvSpPr/>
          <p:nvPr/>
        </p:nvSpPr>
        <p:spPr>
          <a:xfrm>
            <a:off x="18447027" y="29445753"/>
            <a:ext cx="248400" cy="332100"/>
          </a:xfrm>
          <a:prstGeom prst="rect">
            <a:avLst/>
          </a:prstGeom>
          <a:solidFill>
            <a:schemeClr val="lt1"/>
          </a:solidFill>
          <a:ln>
            <a:noFill/>
          </a:ln>
        </p:spPr>
        <p:txBody>
          <a:bodyPr anchorCtr="0" anchor="ctr" bIns="33600" lIns="67225" spcFirstLastPara="1" rIns="67225" wrap="square" tIns="33600">
            <a:noAutofit/>
          </a:bodyPr>
          <a:lstStyle/>
          <a:p>
            <a:pPr indent="0" lvl="0" marL="0" marR="0" rtl="0" algn="ctr">
              <a:spcBef>
                <a:spcPts val="0"/>
              </a:spcBef>
              <a:spcAft>
                <a:spcPts val="0"/>
              </a:spcAft>
              <a:buNone/>
            </a:pPr>
            <a:r>
              <a:t/>
            </a:r>
            <a:endParaRPr sz="4200">
              <a:solidFill>
                <a:schemeClr val="lt1"/>
              </a:solidFill>
              <a:latin typeface="Arial"/>
              <a:ea typeface="Arial"/>
              <a:cs typeface="Arial"/>
              <a:sym typeface="Arial"/>
            </a:endParaRPr>
          </a:p>
        </p:txBody>
      </p:sp>
      <p:sp>
        <p:nvSpPr>
          <p:cNvPr id="90" name="Google Shape;90;p15"/>
          <p:cNvSpPr/>
          <p:nvPr/>
        </p:nvSpPr>
        <p:spPr>
          <a:xfrm>
            <a:off x="24762941" y="29435438"/>
            <a:ext cx="248400" cy="332100"/>
          </a:xfrm>
          <a:prstGeom prst="rect">
            <a:avLst/>
          </a:prstGeom>
          <a:solidFill>
            <a:schemeClr val="lt1"/>
          </a:solidFill>
          <a:ln>
            <a:noFill/>
          </a:ln>
        </p:spPr>
        <p:txBody>
          <a:bodyPr anchorCtr="0" anchor="ctr" bIns="33600" lIns="67225" spcFirstLastPara="1" rIns="67225" wrap="square" tIns="33600">
            <a:noAutofit/>
          </a:bodyPr>
          <a:lstStyle/>
          <a:p>
            <a:pPr indent="0" lvl="0" marL="0" marR="0" rtl="0" algn="ctr">
              <a:spcBef>
                <a:spcPts val="0"/>
              </a:spcBef>
              <a:spcAft>
                <a:spcPts val="0"/>
              </a:spcAft>
              <a:buNone/>
            </a:pPr>
            <a:r>
              <a:t/>
            </a:r>
            <a:endParaRPr sz="4200">
              <a:solidFill>
                <a:schemeClr val="lt1"/>
              </a:solidFill>
              <a:latin typeface="Arial"/>
              <a:ea typeface="Arial"/>
              <a:cs typeface="Arial"/>
              <a:sym typeface="Arial"/>
            </a:endParaRPr>
          </a:p>
        </p:txBody>
      </p:sp>
      <p:pic>
        <p:nvPicPr>
          <p:cNvPr id="91" name="Google Shape;91;p15"/>
          <p:cNvPicPr preferRelativeResize="0"/>
          <p:nvPr/>
        </p:nvPicPr>
        <p:blipFill>
          <a:blip r:embed="rId3">
            <a:alphaModFix/>
          </a:blip>
          <a:stretch>
            <a:fillRect/>
          </a:stretch>
        </p:blipFill>
        <p:spPr>
          <a:xfrm>
            <a:off x="2551475" y="231950"/>
            <a:ext cx="6184238" cy="6184300"/>
          </a:xfrm>
          <a:prstGeom prst="rect">
            <a:avLst/>
          </a:prstGeom>
          <a:noFill/>
          <a:ln>
            <a:noFill/>
          </a:ln>
          <a:effectLst>
            <a:outerShdw blurRad="57150" rotWithShape="0" algn="bl" dir="5400000" dist="19050">
              <a:srgbClr val="000000">
                <a:alpha val="50000"/>
              </a:srgbClr>
            </a:outerShdw>
          </a:effectLst>
        </p:spPr>
      </p:pic>
      <p:pic>
        <p:nvPicPr>
          <p:cNvPr id="92" name="Google Shape;92;p15"/>
          <p:cNvPicPr preferRelativeResize="0"/>
          <p:nvPr/>
        </p:nvPicPr>
        <p:blipFill>
          <a:blip r:embed="rId4">
            <a:alphaModFix/>
          </a:blip>
          <a:stretch>
            <a:fillRect/>
          </a:stretch>
        </p:blipFill>
        <p:spPr>
          <a:xfrm>
            <a:off x="34703125" y="7325"/>
            <a:ext cx="6633550" cy="6633550"/>
          </a:xfrm>
          <a:prstGeom prst="rect">
            <a:avLst/>
          </a:prstGeom>
          <a:noFill/>
          <a:ln>
            <a:noFill/>
          </a:ln>
        </p:spPr>
      </p:pic>
      <p:pic>
        <p:nvPicPr>
          <p:cNvPr id="93" name="Google Shape;93;p15"/>
          <p:cNvPicPr preferRelativeResize="0"/>
          <p:nvPr/>
        </p:nvPicPr>
        <p:blipFill>
          <a:blip r:embed="rId5">
            <a:alphaModFix/>
          </a:blip>
          <a:stretch>
            <a:fillRect/>
          </a:stretch>
        </p:blipFill>
        <p:spPr>
          <a:xfrm>
            <a:off x="1344087" y="29777850"/>
            <a:ext cx="11687175" cy="2095500"/>
          </a:xfrm>
          <a:prstGeom prst="rect">
            <a:avLst/>
          </a:prstGeom>
          <a:noFill/>
          <a:ln>
            <a:noFill/>
          </a:ln>
        </p:spPr>
      </p:pic>
      <p:pic>
        <p:nvPicPr>
          <p:cNvPr id="94" name="Google Shape;94;p15"/>
          <p:cNvPicPr preferRelativeResize="0"/>
          <p:nvPr/>
        </p:nvPicPr>
        <p:blipFill>
          <a:blip r:embed="rId6">
            <a:alphaModFix/>
          </a:blip>
          <a:stretch>
            <a:fillRect/>
          </a:stretch>
        </p:blipFill>
        <p:spPr>
          <a:xfrm>
            <a:off x="33087900" y="31136700"/>
            <a:ext cx="9220200" cy="838200"/>
          </a:xfrm>
          <a:prstGeom prst="rect">
            <a:avLst/>
          </a:prstGeom>
          <a:noFill/>
          <a:ln>
            <a:noFill/>
          </a:ln>
        </p:spPr>
      </p:pic>
      <p:sp>
        <p:nvSpPr>
          <p:cNvPr id="95" name="Google Shape;95;p15"/>
          <p:cNvSpPr txBox="1"/>
          <p:nvPr/>
        </p:nvSpPr>
        <p:spPr>
          <a:xfrm>
            <a:off x="30518125" y="21533575"/>
            <a:ext cx="12242700" cy="8979300"/>
          </a:xfrm>
          <a:prstGeom prst="rect">
            <a:avLst/>
          </a:prstGeom>
          <a:noFill/>
          <a:ln>
            <a:noFill/>
          </a:ln>
        </p:spPr>
        <p:txBody>
          <a:bodyPr anchorCtr="0" anchor="t" bIns="91425" lIns="91425" spcFirstLastPara="1" rIns="91425" wrap="square" tIns="91425">
            <a:noAutofit/>
          </a:bodyPr>
          <a:lstStyle/>
          <a:p>
            <a:pPr indent="-431800" lvl="0" marL="457200" rtl="0" algn="l">
              <a:lnSpc>
                <a:spcPct val="115000"/>
              </a:lnSpc>
              <a:spcBef>
                <a:spcPts val="0"/>
              </a:spcBef>
              <a:spcAft>
                <a:spcPts val="0"/>
              </a:spcAft>
              <a:buSzPts val="3200"/>
              <a:buAutoNum type="arabicPeriod"/>
            </a:pPr>
            <a:r>
              <a:rPr lang="en" sz="3200"/>
              <a:t>Castronova, E. (2007). Synthetic worlds: The business and culture of online games. Chicago: University of Chicago Press.</a:t>
            </a:r>
            <a:endParaRPr sz="3200"/>
          </a:p>
          <a:p>
            <a:pPr indent="-431800" lvl="0" marL="457200" rtl="0" algn="l">
              <a:lnSpc>
                <a:spcPct val="115000"/>
              </a:lnSpc>
              <a:spcBef>
                <a:spcPts val="0"/>
              </a:spcBef>
              <a:spcAft>
                <a:spcPts val="0"/>
              </a:spcAft>
              <a:buSzPts val="3200"/>
              <a:buAutoNum type="arabicPeriod"/>
            </a:pPr>
            <a:r>
              <a:rPr lang="en" sz="3200"/>
              <a:t>Lastowka, F. G. (2012). </a:t>
            </a:r>
            <a:r>
              <a:rPr i="1" lang="en" sz="3200"/>
              <a:t>Virtual justice: The new laws of online worlds</a:t>
            </a:r>
            <a:r>
              <a:rPr lang="en" sz="3200"/>
              <a:t>. New Haven, CT: Yale University Press.</a:t>
            </a:r>
            <a:endParaRPr sz="3200"/>
          </a:p>
          <a:p>
            <a:pPr indent="-431800" lvl="0" marL="457200" rtl="0" algn="l">
              <a:lnSpc>
                <a:spcPct val="115000"/>
              </a:lnSpc>
              <a:spcBef>
                <a:spcPts val="0"/>
              </a:spcBef>
              <a:spcAft>
                <a:spcPts val="0"/>
              </a:spcAft>
              <a:buSzPts val="3200"/>
              <a:buAutoNum type="arabicPeriod"/>
            </a:pPr>
            <a:r>
              <a:rPr lang="en" sz="3200">
                <a:highlight>
                  <a:srgbClr val="FFFFFF"/>
                </a:highlight>
              </a:rPr>
              <a:t>Dougherty, Candidus. Bragg v. Linden: Virtual Property Rights Litigation. E-Commerce Law &amp; Policy, Vol. 9, No. 7, July 2007. </a:t>
            </a:r>
            <a:endParaRPr sz="3200"/>
          </a:p>
          <a:p>
            <a:pPr indent="-431800" lvl="0" marL="457200" rtl="0" algn="l">
              <a:lnSpc>
                <a:spcPct val="115000"/>
              </a:lnSpc>
              <a:spcBef>
                <a:spcPts val="0"/>
              </a:spcBef>
              <a:spcAft>
                <a:spcPts val="0"/>
              </a:spcAft>
              <a:buSzPts val="3200"/>
              <a:buAutoNum type="arabicPeriod"/>
            </a:pPr>
            <a:r>
              <a:rPr lang="en" sz="3200"/>
              <a:t>Dibbell, J. (1999). </a:t>
            </a:r>
            <a:r>
              <a:rPr i="1" lang="en" sz="3200"/>
              <a:t>My tiny life: Crime and passion in a virtual world</a:t>
            </a:r>
            <a:r>
              <a:rPr lang="en" sz="3200"/>
              <a:t>. London: Fourth Estate.</a:t>
            </a:r>
            <a:endParaRPr sz="3200"/>
          </a:p>
          <a:p>
            <a:pPr indent="-431800" lvl="0" marL="457200" rtl="0" algn="l">
              <a:lnSpc>
                <a:spcPct val="115000"/>
              </a:lnSpc>
              <a:spcBef>
                <a:spcPts val="0"/>
              </a:spcBef>
              <a:spcAft>
                <a:spcPts val="0"/>
              </a:spcAft>
              <a:buSzPts val="3200"/>
              <a:buAutoNum type="arabicPeriod"/>
            </a:pPr>
            <a:r>
              <a:rPr lang="en" sz="3200"/>
              <a:t>Raicu, I  (2013, August 1). </a:t>
            </a:r>
            <a:r>
              <a:rPr lang="en" sz="3200">
                <a:solidFill>
                  <a:srgbClr val="212529"/>
                </a:solidFill>
              </a:rPr>
              <a:t>Clicking Through to the Ethics of Social Media Terms of Service. Markkula Center for Applied Ethics at Santa Clara University. </a:t>
            </a:r>
            <a:endParaRPr sz="3200">
              <a:solidFill>
                <a:srgbClr val="212529"/>
              </a:solidFill>
            </a:endParaRPr>
          </a:p>
          <a:p>
            <a:pPr indent="-431800" lvl="0" marL="457200" rtl="0" algn="l">
              <a:lnSpc>
                <a:spcPct val="115000"/>
              </a:lnSpc>
              <a:spcBef>
                <a:spcPts val="0"/>
              </a:spcBef>
              <a:spcAft>
                <a:spcPts val="0"/>
              </a:spcAft>
              <a:buSzPts val="3200"/>
              <a:buAutoNum type="arabicPeriod"/>
            </a:pPr>
            <a:r>
              <a:rPr lang="en" sz="3200"/>
              <a:t>Vrontis, D., &amp; Thrassou, A. (2007). A new conceptual framework for business‐consumer relationships. </a:t>
            </a:r>
            <a:r>
              <a:rPr i="1" lang="en" sz="3200"/>
              <a:t>Marketing Intelligence &amp; Planning,</a:t>
            </a:r>
            <a:r>
              <a:rPr lang="en" sz="3200"/>
              <a:t> </a:t>
            </a:r>
            <a:r>
              <a:rPr i="1" lang="en" sz="3200"/>
              <a:t>25</a:t>
            </a:r>
            <a:r>
              <a:rPr lang="en" sz="3200"/>
              <a:t>(7), 789-806. doi:10.1108/02634500710834223</a:t>
            </a:r>
            <a:endParaRPr sz="3200"/>
          </a:p>
        </p:txBody>
      </p:sp>
      <p:pic>
        <p:nvPicPr>
          <p:cNvPr id="96" name="Google Shape;96;p15"/>
          <p:cNvPicPr preferRelativeResize="0"/>
          <p:nvPr/>
        </p:nvPicPr>
        <p:blipFill>
          <a:blip r:embed="rId7">
            <a:alphaModFix/>
          </a:blip>
          <a:stretch>
            <a:fillRect/>
          </a:stretch>
        </p:blipFill>
        <p:spPr>
          <a:xfrm>
            <a:off x="30419425" y="8651485"/>
            <a:ext cx="12440100" cy="8469864"/>
          </a:xfrm>
          <a:prstGeom prst="rect">
            <a:avLst/>
          </a:prstGeom>
          <a:noFill/>
          <a:ln>
            <a:noFill/>
          </a:ln>
        </p:spPr>
      </p:pic>
      <p:sp>
        <p:nvSpPr>
          <p:cNvPr id="97" name="Google Shape;97;p15"/>
          <p:cNvSpPr/>
          <p:nvPr>
            <p:ph idx="2" type="body"/>
          </p:nvPr>
        </p:nvSpPr>
        <p:spPr>
          <a:xfrm>
            <a:off x="30518025" y="19131950"/>
            <a:ext cx="12242700" cy="1777800"/>
          </a:xfrm>
          <a:prstGeom prst="round1Rect">
            <a:avLst>
              <a:gd fmla="val 16667" name="adj"/>
            </a:avLst>
          </a:prstGeom>
          <a:solidFill>
            <a:srgbClr val="104E8B"/>
          </a:solidFill>
          <a:ln>
            <a:noFill/>
          </a:ln>
        </p:spPr>
        <p:txBody>
          <a:bodyPr anchorCtr="0" anchor="ctr" bIns="33600" lIns="269050" spcFirstLastPara="1" rIns="67225" wrap="square" tIns="33600">
            <a:noAutofit/>
          </a:bodyPr>
          <a:lstStyle/>
          <a:p>
            <a:pPr indent="0" lvl="0" marL="0" marR="0" rtl="0" algn="l">
              <a:lnSpc>
                <a:spcPct val="100000"/>
              </a:lnSpc>
              <a:spcBef>
                <a:spcPts val="0"/>
              </a:spcBef>
              <a:spcAft>
                <a:spcPts val="0"/>
              </a:spcAft>
              <a:buClr>
                <a:schemeClr val="accent2"/>
              </a:buClr>
              <a:buSzPts val="4200"/>
              <a:buFont typeface="Arial"/>
              <a:buNone/>
            </a:pPr>
            <a:r>
              <a:rPr b="1" lang="en" sz="8000">
                <a:latin typeface="Arial"/>
                <a:ea typeface="Arial"/>
                <a:cs typeface="Arial"/>
                <a:sym typeface="Arial"/>
              </a:rPr>
              <a:t>Works Cited</a:t>
            </a:r>
            <a:endParaRPr b="1" i="0" sz="8000" u="none" cap="none" strike="noStrike">
              <a:solidFill>
                <a:schemeClr val="lt1"/>
              </a:solidFill>
              <a:latin typeface="Arial"/>
              <a:ea typeface="Arial"/>
              <a:cs typeface="Arial"/>
              <a:sym typeface="Arial"/>
            </a:endParaRPr>
          </a:p>
        </p:txBody>
      </p:sp>
      <p:sp>
        <p:nvSpPr>
          <p:cNvPr id="98" name="Google Shape;98;p15"/>
          <p:cNvSpPr txBox="1"/>
          <p:nvPr/>
        </p:nvSpPr>
        <p:spPr>
          <a:xfrm>
            <a:off x="810675" y="10225625"/>
            <a:ext cx="13378200" cy="76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The term </a:t>
            </a:r>
            <a:r>
              <a:rPr i="1" lang="en" sz="4000"/>
              <a:t>synthetic world</a:t>
            </a:r>
            <a:r>
              <a:rPr lang="en" sz="4000"/>
              <a:t> is a term popularized by economist Edward Castronova to refer to “crafted places inside computers that are designed to accommodate large numbers of people.” Synthetic worlds were initially popularized by game designers through text-based multi-user dungeons (MUDs) and are now more synonymous with massive multiplayer online role playing games (MMORPGs) like World of Warcraft.</a:t>
            </a:r>
            <a:endParaRPr sz="4000"/>
          </a:p>
          <a:p>
            <a:pPr indent="0" lvl="0" marL="0" rtl="0" algn="l">
              <a:spcBef>
                <a:spcPts val="0"/>
              </a:spcBef>
              <a:spcAft>
                <a:spcPts val="0"/>
              </a:spcAft>
              <a:buNone/>
            </a:pPr>
            <a:r>
              <a:rPr lang="en" sz="4000"/>
              <a:t>	Although this encompasses virtual reality, the primary focus will be on MMORPGs. They have been in the commercial scene for decades and are better study candidates.</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t/>
            </a:r>
            <a:endParaRPr sz="4000"/>
          </a:p>
        </p:txBody>
      </p:sp>
      <p:sp>
        <p:nvSpPr>
          <p:cNvPr id="99" name="Google Shape;99;p15"/>
          <p:cNvSpPr txBox="1"/>
          <p:nvPr/>
        </p:nvSpPr>
        <p:spPr>
          <a:xfrm>
            <a:off x="39144900" y="17231613"/>
            <a:ext cx="3714600" cy="9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Reference: Statista.com</a:t>
            </a:r>
            <a:endParaRPr sz="2500"/>
          </a:p>
        </p:txBody>
      </p:sp>
      <p:sp>
        <p:nvSpPr>
          <p:cNvPr id="100" name="Google Shape;100;p15"/>
          <p:cNvSpPr/>
          <p:nvPr>
            <p:ph idx="2" type="body"/>
          </p:nvPr>
        </p:nvSpPr>
        <p:spPr>
          <a:xfrm>
            <a:off x="810675" y="18903338"/>
            <a:ext cx="13378200" cy="1777800"/>
          </a:xfrm>
          <a:prstGeom prst="round1Rect">
            <a:avLst>
              <a:gd fmla="val 16667" name="adj"/>
            </a:avLst>
          </a:prstGeom>
          <a:solidFill>
            <a:srgbClr val="104E8B"/>
          </a:solidFill>
          <a:ln>
            <a:noFill/>
          </a:ln>
        </p:spPr>
        <p:txBody>
          <a:bodyPr anchorCtr="0" anchor="ctr" bIns="33600" lIns="269050" spcFirstLastPara="1" rIns="67225" wrap="square" tIns="33600">
            <a:noAutofit/>
          </a:bodyPr>
          <a:lstStyle/>
          <a:p>
            <a:pPr indent="0" lvl="0" marL="0" marR="0" rtl="0" algn="l">
              <a:lnSpc>
                <a:spcPct val="100000"/>
              </a:lnSpc>
              <a:spcBef>
                <a:spcPts val="0"/>
              </a:spcBef>
              <a:spcAft>
                <a:spcPts val="0"/>
              </a:spcAft>
              <a:buClr>
                <a:schemeClr val="accent2"/>
              </a:buClr>
              <a:buSzPts val="4200"/>
              <a:buFont typeface="Arial"/>
              <a:buNone/>
            </a:pPr>
            <a:r>
              <a:rPr b="1" lang="en" sz="8000">
                <a:latin typeface="Arial"/>
                <a:ea typeface="Arial"/>
                <a:cs typeface="Arial"/>
                <a:sym typeface="Arial"/>
              </a:rPr>
              <a:t>Objectives</a:t>
            </a:r>
            <a:endParaRPr b="1" i="0" sz="8000" u="none" cap="none" strike="noStrike">
              <a:solidFill>
                <a:schemeClr val="lt1"/>
              </a:solidFill>
              <a:latin typeface="Arial"/>
              <a:ea typeface="Arial"/>
              <a:cs typeface="Arial"/>
              <a:sym typeface="Arial"/>
            </a:endParaRPr>
          </a:p>
        </p:txBody>
      </p:sp>
      <p:sp>
        <p:nvSpPr>
          <p:cNvPr id="101" name="Google Shape;101;p15"/>
          <p:cNvSpPr txBox="1"/>
          <p:nvPr/>
        </p:nvSpPr>
        <p:spPr>
          <a:xfrm>
            <a:off x="814675" y="21054913"/>
            <a:ext cx="13378200" cy="80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The first objective is to bring seriousness to the issue and remove any prior bias against synthetic worlds. Secondly, there are two main issues that need to be tackled:</a:t>
            </a:r>
            <a:br>
              <a:rPr lang="en" sz="4000"/>
            </a:br>
            <a:endParaRPr sz="4000"/>
          </a:p>
          <a:p>
            <a:pPr indent="-711200" lvl="0" marL="1371600" rtl="0" algn="l">
              <a:spcBef>
                <a:spcPts val="0"/>
              </a:spcBef>
              <a:spcAft>
                <a:spcPts val="0"/>
              </a:spcAft>
              <a:buSzPts val="4000"/>
              <a:buAutoNum type="arabicParenR"/>
            </a:pPr>
            <a:r>
              <a:rPr lang="en" sz="4000"/>
              <a:t>The lopsided relationship between host companies of synthetic worlds and their consumers</a:t>
            </a:r>
            <a:br>
              <a:rPr lang="en" sz="4000"/>
            </a:br>
            <a:endParaRPr sz="4000"/>
          </a:p>
          <a:p>
            <a:pPr indent="-711200" lvl="0" marL="1371600" rtl="0" algn="l">
              <a:spcBef>
                <a:spcPts val="0"/>
              </a:spcBef>
              <a:spcAft>
                <a:spcPts val="0"/>
              </a:spcAft>
              <a:buSzPts val="4000"/>
              <a:buAutoNum type="arabicParenR"/>
            </a:pPr>
            <a:r>
              <a:rPr lang="en" sz="4000"/>
              <a:t>How to resolve disputes between players of synthetic worlds in a legal and ethical manner.</a:t>
            </a:r>
            <a:endParaRPr sz="4000"/>
          </a:p>
        </p:txBody>
      </p:sp>
      <p:sp>
        <p:nvSpPr>
          <p:cNvPr id="102" name="Google Shape;102;p15"/>
          <p:cNvSpPr/>
          <p:nvPr>
            <p:ph idx="2" type="body"/>
          </p:nvPr>
        </p:nvSpPr>
        <p:spPr>
          <a:xfrm>
            <a:off x="15666375" y="22038963"/>
            <a:ext cx="13378200" cy="1777800"/>
          </a:xfrm>
          <a:prstGeom prst="round1Rect">
            <a:avLst>
              <a:gd fmla="val 16667" name="adj"/>
            </a:avLst>
          </a:prstGeom>
          <a:solidFill>
            <a:srgbClr val="104E8B"/>
          </a:solidFill>
          <a:ln>
            <a:noFill/>
          </a:ln>
        </p:spPr>
        <p:txBody>
          <a:bodyPr anchorCtr="0" anchor="ctr" bIns="33600" lIns="269050" spcFirstLastPara="1" rIns="67225" wrap="square" tIns="33600">
            <a:noAutofit/>
          </a:bodyPr>
          <a:lstStyle/>
          <a:p>
            <a:pPr indent="0" lvl="0" marL="0" marR="0" rtl="0" algn="l">
              <a:lnSpc>
                <a:spcPct val="100000"/>
              </a:lnSpc>
              <a:spcBef>
                <a:spcPts val="0"/>
              </a:spcBef>
              <a:spcAft>
                <a:spcPts val="0"/>
              </a:spcAft>
              <a:buClr>
                <a:schemeClr val="accent2"/>
              </a:buClr>
              <a:buSzPts val="4200"/>
              <a:buFont typeface="Arial"/>
              <a:buNone/>
            </a:pPr>
            <a:r>
              <a:rPr b="1" lang="en" sz="8000">
                <a:latin typeface="Arial"/>
                <a:ea typeface="Arial"/>
                <a:cs typeface="Arial"/>
                <a:sym typeface="Arial"/>
              </a:rPr>
              <a:t>Conclusion</a:t>
            </a:r>
            <a:endParaRPr b="1" i="0" sz="8000" u="none" cap="none" strike="noStrike">
              <a:solidFill>
                <a:schemeClr val="lt1"/>
              </a:solidFill>
              <a:latin typeface="Arial"/>
              <a:ea typeface="Arial"/>
              <a:cs typeface="Arial"/>
              <a:sym typeface="Arial"/>
            </a:endParaRPr>
          </a:p>
        </p:txBody>
      </p:sp>
      <p:sp>
        <p:nvSpPr>
          <p:cNvPr id="103" name="Google Shape;103;p15"/>
          <p:cNvSpPr txBox="1"/>
          <p:nvPr/>
        </p:nvSpPr>
        <p:spPr>
          <a:xfrm>
            <a:off x="15666388" y="23993573"/>
            <a:ext cx="13378200" cy="66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We propose the following policies:</a:t>
            </a:r>
            <a:endParaRPr sz="4000"/>
          </a:p>
          <a:p>
            <a:pPr indent="0" lvl="0" marL="0" rtl="0" algn="l">
              <a:spcBef>
                <a:spcPts val="0"/>
              </a:spcBef>
              <a:spcAft>
                <a:spcPts val="0"/>
              </a:spcAft>
              <a:buNone/>
            </a:pPr>
            <a:r>
              <a:t/>
            </a:r>
            <a:endParaRPr sz="4000"/>
          </a:p>
          <a:p>
            <a:pPr indent="-711200" lvl="0" marL="1371600" rtl="0" algn="l">
              <a:spcBef>
                <a:spcPts val="0"/>
              </a:spcBef>
              <a:spcAft>
                <a:spcPts val="0"/>
              </a:spcAft>
              <a:buSzPts val="4000"/>
              <a:buAutoNum type="arabicParenR"/>
            </a:pPr>
            <a:r>
              <a:rPr lang="en" sz="4000"/>
              <a:t>EULAs must be reviewed by a third party before it has legal standing and must be made such that false advertising is not allowed.</a:t>
            </a:r>
            <a:br>
              <a:rPr lang="en" sz="4000"/>
            </a:br>
            <a:endParaRPr sz="4000"/>
          </a:p>
          <a:p>
            <a:pPr indent="-711200" lvl="0" marL="1371600" rtl="0" algn="l">
              <a:spcBef>
                <a:spcPts val="0"/>
              </a:spcBef>
              <a:spcAft>
                <a:spcPts val="0"/>
              </a:spcAft>
              <a:buSzPts val="4000"/>
              <a:buAutoNum type="arabicParenR"/>
            </a:pPr>
            <a:r>
              <a:rPr lang="en" sz="4000"/>
              <a:t>Virtual crime needs to have legal ramifications, which means that host companies of synthetic worlds need to be able to cooperate with law enforcement.  </a:t>
            </a:r>
            <a:endParaRPr sz="4000"/>
          </a:p>
        </p:txBody>
      </p:sp>
      <p:sp>
        <p:nvSpPr>
          <p:cNvPr id="104" name="Google Shape;104;p15"/>
          <p:cNvSpPr/>
          <p:nvPr/>
        </p:nvSpPr>
        <p:spPr>
          <a:xfrm>
            <a:off x="15698000" y="8190062"/>
            <a:ext cx="12440100" cy="1320000"/>
          </a:xfrm>
          <a:prstGeom prst="round1Rect">
            <a:avLst>
              <a:gd fmla="val 16667" name="adj"/>
            </a:avLst>
          </a:prstGeom>
          <a:solidFill>
            <a:srgbClr val="1C4587"/>
          </a:solidFill>
          <a:ln>
            <a:noFill/>
          </a:ln>
        </p:spPr>
        <p:txBody>
          <a:bodyPr anchorCtr="0" anchor="ctr" bIns="33600" lIns="269050" spcFirstLastPara="1" rIns="67225" wrap="square" tIns="33600">
            <a:noAutofit/>
          </a:bodyPr>
          <a:lstStyle/>
          <a:p>
            <a:pPr indent="0" lvl="0" marL="0" marR="0" rtl="0" algn="l">
              <a:lnSpc>
                <a:spcPct val="100000"/>
              </a:lnSpc>
              <a:spcBef>
                <a:spcPts val="0"/>
              </a:spcBef>
              <a:spcAft>
                <a:spcPts val="0"/>
              </a:spcAft>
              <a:buClr>
                <a:srgbClr val="AD8F67"/>
              </a:buClr>
              <a:buSzPts val="4200"/>
              <a:buFont typeface="Arial"/>
              <a:buNone/>
            </a:pPr>
            <a:r>
              <a:rPr lang="en" sz="6000">
                <a:solidFill>
                  <a:srgbClr val="FFFFFF"/>
                </a:solidFill>
              </a:rPr>
              <a:t>Bragg vs. Linden</a:t>
            </a:r>
            <a:endParaRPr i="0" sz="6000" u="none" cap="none" strike="noStrike">
              <a:solidFill>
                <a:srgbClr val="FFFFFF"/>
              </a:solidFill>
            </a:endParaRPr>
          </a:p>
        </p:txBody>
      </p:sp>
      <p:sp>
        <p:nvSpPr>
          <p:cNvPr id="105" name="Google Shape;105;p15"/>
          <p:cNvSpPr/>
          <p:nvPr/>
        </p:nvSpPr>
        <p:spPr>
          <a:xfrm>
            <a:off x="15725550" y="15419262"/>
            <a:ext cx="12440100" cy="1320000"/>
          </a:xfrm>
          <a:prstGeom prst="round1Rect">
            <a:avLst>
              <a:gd fmla="val 16667" name="adj"/>
            </a:avLst>
          </a:prstGeom>
          <a:solidFill>
            <a:srgbClr val="1C4587"/>
          </a:solidFill>
          <a:ln>
            <a:noFill/>
          </a:ln>
        </p:spPr>
        <p:txBody>
          <a:bodyPr anchorCtr="0" anchor="ctr" bIns="33600" lIns="269050" spcFirstLastPara="1" rIns="67225" wrap="square" tIns="33600">
            <a:noAutofit/>
          </a:bodyPr>
          <a:lstStyle/>
          <a:p>
            <a:pPr indent="0" lvl="0" marL="0" marR="0" rtl="0" algn="l">
              <a:lnSpc>
                <a:spcPct val="100000"/>
              </a:lnSpc>
              <a:spcBef>
                <a:spcPts val="0"/>
              </a:spcBef>
              <a:spcAft>
                <a:spcPts val="0"/>
              </a:spcAft>
              <a:buClr>
                <a:srgbClr val="AD8F67"/>
              </a:buClr>
              <a:buSzPts val="4200"/>
              <a:buFont typeface="Arial"/>
              <a:buNone/>
            </a:pPr>
            <a:r>
              <a:rPr lang="en" sz="6000">
                <a:solidFill>
                  <a:srgbClr val="FFFFFF"/>
                </a:solidFill>
              </a:rPr>
              <a:t>Qiu Chengwe</a:t>
            </a:r>
            <a:endParaRPr i="0" sz="6000" u="none" cap="none" strike="noStrike">
              <a:solidFill>
                <a:srgbClr val="FFFFFF"/>
              </a:solidFill>
            </a:endParaRPr>
          </a:p>
        </p:txBody>
      </p:sp>
      <p:sp>
        <p:nvSpPr>
          <p:cNvPr id="106" name="Google Shape;106;p15"/>
          <p:cNvSpPr txBox="1"/>
          <p:nvPr/>
        </p:nvSpPr>
        <p:spPr>
          <a:xfrm>
            <a:off x="15796700" y="9659950"/>
            <a:ext cx="12440100" cy="52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Bragg had paid several thousands of dollars for parcels of virtual land in the world </a:t>
            </a:r>
            <a:r>
              <a:rPr i="1" lang="en" sz="4000"/>
              <a:t>Second Life</a:t>
            </a:r>
            <a:r>
              <a:rPr lang="en" sz="4000"/>
              <a:t>. However, his account was terminated as per the End User Licensing Agreement with no due process. </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rPr lang="en" sz="4000"/>
              <a:t>Bragg claimed that the contract was so lopsided and unfair in favor of Linden Lab and legally “unconscionable.”</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t/>
            </a:r>
            <a:endParaRPr sz="4000"/>
          </a:p>
        </p:txBody>
      </p:sp>
      <p:sp>
        <p:nvSpPr>
          <p:cNvPr id="107" name="Google Shape;107;p15"/>
          <p:cNvSpPr txBox="1"/>
          <p:nvPr/>
        </p:nvSpPr>
        <p:spPr>
          <a:xfrm>
            <a:off x="15796700" y="16933263"/>
            <a:ext cx="12440100" cy="51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Qiu Chengwe came to own a rare piece of virtual gear with a market value of a thousand U.S. dollars. He lent it to a friend who sold it to another play for cash and pocketed the money.</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rPr lang="en" sz="4000"/>
              <a:t>Qiu went to the police to report the theft, but the police did not thing the virtual item was legal property.</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