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3824">
          <p15:clr>
            <a:srgbClr val="000000"/>
          </p15:clr>
        </p15:guide>
        <p15:guide id="2" pos="103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" d="100"/>
          <a:sy n="18" d="100"/>
        </p:scale>
        <p:origin x="-2958" y="-72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0609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5800" y="6708900"/>
            <a:ext cx="10420800" cy="173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8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surveillance is the </a:t>
            </a:r>
            <a:r>
              <a:rPr lang="en-US" sz="5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large group of citizens (e.g. data collection to prevent terrorism)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 and China have widely different purposes and implementations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NSA’s PRISM collects “foreign” data from large companies (Google, Facebook, Yahoo etc) and detects </a:t>
            </a:r>
            <a:r>
              <a:rPr lang="en-US" sz="5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anomalies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 aims to prevent </a:t>
            </a: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Evils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(Separatism, Extremism and Terrorism) with its mass-surveillance system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Skynet project, The Great Firewall, Sesame Credit, etc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these systems, China tries to bring sociopolitical stability to ethnically diverse regions and to the general society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11587900" y="6829325"/>
            <a:ext cx="20482200" cy="12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Consequentialist</a:t>
            </a:r>
            <a:endParaRPr sz="7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PRISM’s goal to prevent terrorism - 54 plots (2013) : Said to be one or two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prevent Boston Marathon Bombing (2013), Orlando Nightclub Shootings (2016) and Paris Attacks (2015)</a:t>
            </a:r>
            <a:endParaRPr sz="5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show New York City subway bombing plot (2009) could have been caught without PRISM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achieve intended goal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Mass-surveillance system in China did bring down the general crime rate, but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Xianjing increased oppression only led to stronger revolt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sense of being monitored every moment leads to a great decrease in the general happiness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recent survey found out that 76% of Chinese feel that AI is a threat to their privacy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say that the benefit of mass-surveillance outweighs its harm, whether it is openly enforced or not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11269900" y="25756272"/>
            <a:ext cx="20800200" cy="9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Deontological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PRISM is supported by Amendments to the Foreign Intelligence Surveillance Act (FISA) : based on reasonable belief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4th Amendment protects against unwarranted searches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such widespread mass-surveillance in China, people constantly live under the pressure that they’re being watched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setting strict standards on how people think, act and speak, mass-surveillance system undermines the very basic human right of freedom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government has the obligation to embrace diversity and treat its people equally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 is trying to eradicate and sacrifice minority’s cultural identity for the majority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8044703" y="1219150"/>
            <a:ext cx="19787400" cy="20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Surveillance For </a:t>
            </a:r>
            <a:r>
              <a:rPr lang="en-US" sz="11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Whom?</a:t>
            </a:r>
            <a:endParaRPr sz="1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9686199" y="3342850"/>
            <a:ext cx="145980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Donghyun Koo &lt;dkoo2@cmu.edu&gt;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Kun Woo Yoo &lt;kunwooy@cmu.edu&gt;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1322700" y="35446447"/>
            <a:ext cx="20800200" cy="482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dirty="0"/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surveillance is </a:t>
            </a:r>
            <a:r>
              <a:rPr lang="en-US" sz="5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unethical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infringes on privacy, freedom of speech, freedom of information and others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546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 must protect privacy and specify the full extent of surveillance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 descr="CMU_logo_horiz_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3834" y="42105100"/>
            <a:ext cx="9216538" cy="8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 descr="CMU_logo_stack_r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69253" y="1544248"/>
            <a:ext cx="6153650" cy="399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 descr="SCS_Unitmark_187_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40843103"/>
            <a:ext cx="11683374" cy="20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802" y="31729397"/>
            <a:ext cx="10420799" cy="59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800" y="23072875"/>
            <a:ext cx="10420800" cy="71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3350" y="1219150"/>
            <a:ext cx="5805150" cy="46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87900" y="19838772"/>
            <a:ext cx="12321150" cy="5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284200" y="19838772"/>
            <a:ext cx="8379390" cy="55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사용자 지정</PresentationFormat>
  <Paragraphs>32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Yoo</dc:creator>
  <cp:lastModifiedBy>MSI</cp:lastModifiedBy>
  <cp:revision>2</cp:revision>
  <dcterms:modified xsi:type="dcterms:W3CDTF">2019-04-25T01:40:26Z</dcterms:modified>
</cp:coreProperties>
</file>