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D31"/>
    <a:srgbClr val="388D9E"/>
    <a:srgbClr val="EFF9FB"/>
    <a:srgbClr val="F0F5F6"/>
    <a:srgbClr val="F4F6F0"/>
    <a:srgbClr val="F5EF7F"/>
    <a:srgbClr val="F8F4AA"/>
    <a:srgbClr val="F9FCFD"/>
    <a:srgbClr val="FAFCFB"/>
    <a:srgbClr val="FAF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799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464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rmien Paul Alejandria" userId="7775c4b9b3def663" providerId="LiveId" clId="{DF5F5943-7347-4A58-AEE3-D25B8626ECD9}"/>
    <pc:docChg chg="delSld">
      <pc:chgData name="Jhermien Paul Alejandria" userId="7775c4b9b3def663" providerId="LiveId" clId="{DF5F5943-7347-4A58-AEE3-D25B8626ECD9}" dt="2025-06-12T13:33:46.118" v="0" actId="47"/>
      <pc:docMkLst>
        <pc:docMk/>
      </pc:docMkLst>
      <pc:sldChg chg="del">
        <pc:chgData name="Jhermien Paul Alejandria" userId="7775c4b9b3def663" providerId="LiveId" clId="{DF5F5943-7347-4A58-AEE3-D25B8626ECD9}" dt="2025-06-12T13:33:46.118" v="0" actId="47"/>
        <pc:sldMkLst>
          <pc:docMk/>
          <pc:sldMk cId="1684697426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CF1D-B622-E4C4-D4EB-74B9656BA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06BA2-A40A-0F0B-C58B-B969E524A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0AFDE-89FF-F6ED-B9D3-3F34A48C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3FBC-FB6A-4FC4-B427-4069BC539F9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0AB00-07E8-B60A-401B-EEFA5405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0252-494A-90DC-30A3-114E5D4DA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F712-301F-461C-9257-0FF7103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2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88AAA-FD43-76AD-FF29-9FB0047B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09044-639F-F54B-EAA7-99D28739D2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3CD71-30FA-DC86-D815-80E2977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3FBC-FB6A-4FC4-B427-4069BC539F9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1A287-4885-D644-97D2-29AF909D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A508F-BFC6-A4AC-65A4-9966DCEC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F712-301F-461C-9257-0FF7103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5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92082-30D3-C9CB-FC14-5B273E289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7A545-856F-564E-F7A5-96AC0E0ED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9EF00-8CFE-E336-8B6B-FF8DA637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3FBC-FB6A-4FC4-B427-4069BC539F9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1245F-2CDA-1569-87EE-183C31956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203C9-1AA6-4B68-D957-4F062F76C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F712-301F-461C-9257-0FF7103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14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75CF-16D3-5A51-3962-C0C85AD2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A994D-5EC5-6090-6B0F-4F9533B22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8EAD-8555-F867-836F-06CAA4A03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3FBC-FB6A-4FC4-B427-4069BC539F9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95996-72A6-A725-AD1C-BC7F9EA1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7B1C1-5BDF-8CD8-4543-F865CB0F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F712-301F-461C-9257-0FF7103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17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C17E2-5969-B06F-BABF-295E9A3BA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FA358-C9CF-EB5A-2B15-A9EE07E92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2FCDC-78A9-B7C8-9E12-B9EB361A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3FBC-FB6A-4FC4-B427-4069BC539F9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3180E-2E6C-A9F8-984B-8EF03D97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5B52C-34B3-D1D2-46E0-2ADFE097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F712-301F-461C-9257-0FF7103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7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D61B-33BA-3A00-77B4-8B67C6D0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9D26B-FDE5-A0DE-6ADD-B0F3B4757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438C3-AB37-3DAE-DD2B-80BD7E6DC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AD5BD-1F4D-CE51-14C9-D9FB04AF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3FBC-FB6A-4FC4-B427-4069BC539F9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858E-F8DD-1FD7-B168-43B823E7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5B71A-F788-93A9-F164-D03872AC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F712-301F-461C-9257-0FF7103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9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72063-1A9C-B293-73F6-F2A7B68B5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D96BF-1434-9192-ADC4-B6D984351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DB30B-F2CA-4122-F957-10A4E0D35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35AB4-05DB-C484-8CC0-AE8F3D593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18229F-3ED2-C7DC-EDC1-739B6622A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A4E9E-75AA-BB39-05E3-166D42D4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3FBC-FB6A-4FC4-B427-4069BC539F9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ED673-FEBB-6D64-FC5B-8E74E21F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82EB4-0334-85B8-0B3A-29DD7003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F712-301F-461C-9257-0FF7103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7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0676-DF37-E417-610D-5E3D39D1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F29BC-8BE3-28B2-6468-83EFF7BC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3FBC-FB6A-4FC4-B427-4069BC539F9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44660-FF3D-E8D5-15F9-68E60779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814DD4-C5D9-ED06-DCB0-7A8166E1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F712-301F-461C-9257-0FF7103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1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2EFA0F-7948-A816-5DA6-978943D72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3FBC-FB6A-4FC4-B427-4069BC539F9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F193F-5EB3-7E63-476B-EE90FD68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54842-D0CD-6003-A52C-64AE08F8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F712-301F-461C-9257-0FF7103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5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F6D40-24C9-2F69-6E88-C39B62DF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1BFF-0FCB-5D92-11DA-248E98D05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67243-56A5-F05E-838E-0B0A83D0E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C8044-3C5A-48C3-DFF4-EA52F732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3FBC-FB6A-4FC4-B427-4069BC539F9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64142-470E-F828-D504-7C1DCD83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FB563-0768-A1A9-523E-9FAE1D55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F712-301F-461C-9257-0FF7103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79E9-A8A4-BCF6-BA17-AFA7633D2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3C169-6413-07DE-6685-A1A9E5BA4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5DB3-FFD5-06E0-C603-7A2A945A6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B344EB-593A-6916-3D90-72D4065F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63FBC-FB6A-4FC4-B427-4069BC539F9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B8C41-88EF-A2AC-84A9-F99CC0F1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66B60-FF0A-822D-64AF-54D5DE68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F712-301F-461C-9257-0FF7103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8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BFE28-4D04-F54D-75E3-7913D66F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6E3A5-E189-23AD-36BD-666BC5F16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F9C2A-6D95-6661-F801-76C4B5F96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63FBC-FB6A-4FC4-B427-4069BC539F9B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4BDB5-83D1-B754-EB7E-7ACADF5F9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EF4AD-43E9-586D-72CF-F8A06FFC2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F712-301F-461C-9257-0FF710392D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2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3F94A5"/>
            </a:gs>
            <a:gs pos="0">
              <a:srgbClr val="FBFED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digital Art, Minimalism, Abstract, Blue, Geometry, Square, Lines ...">
            <a:extLst>
              <a:ext uri="{FF2B5EF4-FFF2-40B4-BE49-F238E27FC236}">
                <a16:creationId xmlns:a16="http://schemas.microsoft.com/office/drawing/2014/main" id="{0272D659-A028-79D7-901C-56F046B98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0" y="-855"/>
            <a:ext cx="12192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digital Art, Minimalism, Abstract, Blue, Geometry, Square, Lines ...">
            <a:extLst>
              <a:ext uri="{FF2B5EF4-FFF2-40B4-BE49-F238E27FC236}">
                <a16:creationId xmlns:a16="http://schemas.microsoft.com/office/drawing/2014/main" id="{0CEE470C-824E-2D40-781B-335AB68C4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  <a14:imgEffect>
                      <a14:sharpenSoften amount="-100000"/>
                    </a14:imgEffect>
                    <a14:imgEffect>
                      <a14:brightnessContrast bright="15000" contrast="-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50" t="6679" r="3750" b="6654"/>
          <a:stretch>
            <a:fillRect/>
          </a:stretch>
        </p:blipFill>
        <p:spPr bwMode="auto">
          <a:xfrm flipH="1" flipV="1">
            <a:off x="457200" y="456345"/>
            <a:ext cx="11277600" cy="5943600"/>
          </a:xfrm>
          <a:custGeom>
            <a:avLst/>
            <a:gdLst>
              <a:gd name="connsiteX0" fmla="*/ 10737862 w 11277600"/>
              <a:gd name="connsiteY0" fmla="*/ 5943600 h 5943600"/>
              <a:gd name="connsiteX1" fmla="*/ 539738 w 11277600"/>
              <a:gd name="connsiteY1" fmla="*/ 5943600 h 5943600"/>
              <a:gd name="connsiteX2" fmla="*/ 0 w 11277600"/>
              <a:gd name="connsiteY2" fmla="*/ 5403862 h 5943600"/>
              <a:gd name="connsiteX3" fmla="*/ 0 w 11277600"/>
              <a:gd name="connsiteY3" fmla="*/ 539738 h 5943600"/>
              <a:gd name="connsiteX4" fmla="*/ 539738 w 11277600"/>
              <a:gd name="connsiteY4" fmla="*/ 0 h 5943600"/>
              <a:gd name="connsiteX5" fmla="*/ 10737862 w 11277600"/>
              <a:gd name="connsiteY5" fmla="*/ 0 h 5943600"/>
              <a:gd name="connsiteX6" fmla="*/ 11277600 w 11277600"/>
              <a:gd name="connsiteY6" fmla="*/ 539738 h 5943600"/>
              <a:gd name="connsiteX7" fmla="*/ 11277600 w 11277600"/>
              <a:gd name="connsiteY7" fmla="*/ 5403862 h 5943600"/>
              <a:gd name="connsiteX8" fmla="*/ 10737862 w 11277600"/>
              <a:gd name="connsiteY8" fmla="*/ 594360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77600" h="5943600">
                <a:moveTo>
                  <a:pt x="10737862" y="5943600"/>
                </a:moveTo>
                <a:lnTo>
                  <a:pt x="539738" y="5943600"/>
                </a:lnTo>
                <a:cubicBezTo>
                  <a:pt x="241649" y="5943600"/>
                  <a:pt x="0" y="5701951"/>
                  <a:pt x="0" y="5403862"/>
                </a:cubicBezTo>
                <a:lnTo>
                  <a:pt x="0" y="539738"/>
                </a:lnTo>
                <a:cubicBezTo>
                  <a:pt x="0" y="241649"/>
                  <a:pt x="241649" y="0"/>
                  <a:pt x="539738" y="0"/>
                </a:cubicBezTo>
                <a:lnTo>
                  <a:pt x="10737862" y="0"/>
                </a:lnTo>
                <a:cubicBezTo>
                  <a:pt x="11035951" y="0"/>
                  <a:pt x="11277600" y="241649"/>
                  <a:pt x="11277600" y="539738"/>
                </a:cubicBezTo>
                <a:lnTo>
                  <a:pt x="11277600" y="5403862"/>
                </a:lnTo>
                <a:cubicBezTo>
                  <a:pt x="11277600" y="5701951"/>
                  <a:pt x="11035951" y="5943600"/>
                  <a:pt x="10737862" y="5943600"/>
                </a:cubicBezTo>
                <a:close/>
              </a:path>
            </a:pathLst>
          </a:custGeom>
          <a:noFill/>
          <a:ln>
            <a:gradFill flip="none" rotWithShape="1">
              <a:gsLst>
                <a:gs pos="100000">
                  <a:srgbClr val="D7ED31"/>
                </a:gs>
                <a:gs pos="0">
                  <a:srgbClr val="D7ED31"/>
                </a:gs>
                <a:gs pos="50000">
                  <a:schemeClr val="accent6"/>
                </a:gs>
              </a:gsLst>
              <a:lin ang="10800000" scaled="1"/>
              <a:tileRect/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84E294-7355-EBD5-649B-8FB0240849E2}"/>
              </a:ext>
            </a:extLst>
          </p:cNvPr>
          <p:cNvSpPr/>
          <p:nvPr/>
        </p:nvSpPr>
        <p:spPr>
          <a:xfrm>
            <a:off x="779173" y="665524"/>
            <a:ext cx="10717606" cy="74784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gradFill flip="none" rotWithShape="1">
              <a:gsLst>
                <a:gs pos="0">
                  <a:srgbClr val="E5EF5D"/>
                </a:gs>
                <a:gs pos="95000">
                  <a:srgbClr val="126674"/>
                </a:gs>
                <a:gs pos="75000">
                  <a:srgbClr val="3F94A5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96DB695-B699-7BF6-0FB8-7AF5EE36CF6C}"/>
              </a:ext>
            </a:extLst>
          </p:cNvPr>
          <p:cNvSpPr/>
          <p:nvPr/>
        </p:nvSpPr>
        <p:spPr>
          <a:xfrm>
            <a:off x="568148" y="552298"/>
            <a:ext cx="1003995" cy="5751694"/>
          </a:xfrm>
          <a:prstGeom prst="roundRect">
            <a:avLst>
              <a:gd name="adj" fmla="val 49270"/>
            </a:avLst>
          </a:prstGeom>
          <a:gradFill flip="none" rotWithShape="1">
            <a:gsLst>
              <a:gs pos="1000">
                <a:schemeClr val="bg1"/>
              </a:gs>
              <a:gs pos="20000">
                <a:srgbClr val="F5EF7F"/>
              </a:gs>
              <a:gs pos="100000">
                <a:srgbClr val="FCFEDE">
                  <a:alpha val="80000"/>
                </a:srgbClr>
              </a:gs>
              <a:gs pos="10000">
                <a:srgbClr val="D6ED2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glow rad="127000">
              <a:srgbClr val="3F94A5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1" name="Rectangle: Rounded Corners 1080">
            <a:extLst>
              <a:ext uri="{FF2B5EF4-FFF2-40B4-BE49-F238E27FC236}">
                <a16:creationId xmlns:a16="http://schemas.microsoft.com/office/drawing/2014/main" id="{209F2E59-B6E4-2D94-8872-0F19013E0CB8}"/>
              </a:ext>
            </a:extLst>
          </p:cNvPr>
          <p:cNvSpPr/>
          <p:nvPr/>
        </p:nvSpPr>
        <p:spPr>
          <a:xfrm>
            <a:off x="815340" y="665528"/>
            <a:ext cx="10717606" cy="747842"/>
          </a:xfrm>
          <a:prstGeom prst="roundRect">
            <a:avLst>
              <a:gd name="adj" fmla="val 50000"/>
            </a:avLst>
          </a:prstGeom>
          <a:noFill/>
          <a:ln w="57150">
            <a:gradFill flip="none" rotWithShape="1">
              <a:gsLst>
                <a:gs pos="0">
                  <a:srgbClr val="E5EF5D"/>
                </a:gs>
                <a:gs pos="95000">
                  <a:srgbClr val="126674"/>
                </a:gs>
                <a:gs pos="75000">
                  <a:srgbClr val="3F94A5"/>
                </a:gs>
              </a:gsLst>
              <a:path path="circle">
                <a:fillToRect t="100000" r="100000"/>
              </a:path>
              <a:tileRect l="-100000" b="-10000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2" name="Oval 1081">
            <a:extLst>
              <a:ext uri="{FF2B5EF4-FFF2-40B4-BE49-F238E27FC236}">
                <a16:creationId xmlns:a16="http://schemas.microsoft.com/office/drawing/2014/main" id="{59FCF592-FDB3-4ACD-0CBE-458B2126C979}"/>
              </a:ext>
            </a:extLst>
          </p:cNvPr>
          <p:cNvSpPr/>
          <p:nvPr/>
        </p:nvSpPr>
        <p:spPr>
          <a:xfrm>
            <a:off x="695221" y="665528"/>
            <a:ext cx="749808" cy="747842"/>
          </a:xfrm>
          <a:prstGeom prst="ellipse">
            <a:avLst/>
          </a:prstGeom>
          <a:solidFill>
            <a:srgbClr val="3F94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1" name="Rectangle: Rounded Corners 1110">
            <a:extLst>
              <a:ext uri="{FF2B5EF4-FFF2-40B4-BE49-F238E27FC236}">
                <a16:creationId xmlns:a16="http://schemas.microsoft.com/office/drawing/2014/main" id="{E7496407-2E20-60FF-8150-C83D0FF308C7}"/>
              </a:ext>
            </a:extLst>
          </p:cNvPr>
          <p:cNvSpPr/>
          <p:nvPr/>
        </p:nvSpPr>
        <p:spPr>
          <a:xfrm>
            <a:off x="727472" y="1644245"/>
            <a:ext cx="685307" cy="214736"/>
          </a:xfrm>
          <a:prstGeom prst="roundRect">
            <a:avLst/>
          </a:prstGeom>
          <a:noFill/>
          <a:ln w="19050">
            <a:gradFill flip="none" rotWithShape="1">
              <a:gsLst>
                <a:gs pos="0">
                  <a:srgbClr val="3F94A5"/>
                </a:gs>
                <a:gs pos="100000">
                  <a:srgbClr val="C0D615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458B1A-4FFF-94DC-71EA-CB9E50AA6C91}"/>
              </a:ext>
            </a:extLst>
          </p:cNvPr>
          <p:cNvSpPr/>
          <p:nvPr/>
        </p:nvSpPr>
        <p:spPr>
          <a:xfrm>
            <a:off x="1782300" y="1622552"/>
            <a:ext cx="2745599" cy="849714"/>
          </a:xfrm>
          <a:prstGeom prst="roundRect">
            <a:avLst>
              <a:gd name="adj" fmla="val 2010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473507-0EC5-3C8D-93E3-8E9143FFF153}"/>
              </a:ext>
            </a:extLst>
          </p:cNvPr>
          <p:cNvSpPr/>
          <p:nvPr/>
        </p:nvSpPr>
        <p:spPr>
          <a:xfrm>
            <a:off x="1782300" y="2540038"/>
            <a:ext cx="2745599" cy="2105395"/>
          </a:xfrm>
          <a:prstGeom prst="roundRect">
            <a:avLst>
              <a:gd name="adj" fmla="val 661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7068449-ADE0-DD8D-B40F-2F589660CFE5}"/>
              </a:ext>
            </a:extLst>
          </p:cNvPr>
          <p:cNvSpPr/>
          <p:nvPr/>
        </p:nvSpPr>
        <p:spPr>
          <a:xfrm>
            <a:off x="1782300" y="4713205"/>
            <a:ext cx="2745599" cy="1477554"/>
          </a:xfrm>
          <a:prstGeom prst="roundRect">
            <a:avLst>
              <a:gd name="adj" fmla="val 9651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6C9CA3-0C10-8BFE-9AA2-3CBB389AF75B}"/>
              </a:ext>
            </a:extLst>
          </p:cNvPr>
          <p:cNvSpPr/>
          <p:nvPr/>
        </p:nvSpPr>
        <p:spPr>
          <a:xfrm>
            <a:off x="4607037" y="1622553"/>
            <a:ext cx="3414453" cy="1477548"/>
          </a:xfrm>
          <a:prstGeom prst="roundRect">
            <a:avLst>
              <a:gd name="adj" fmla="val 1060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0ED95E-B3AC-6344-941C-4518C96F3A0F}"/>
              </a:ext>
            </a:extLst>
          </p:cNvPr>
          <p:cNvSpPr/>
          <p:nvPr/>
        </p:nvSpPr>
        <p:spPr>
          <a:xfrm>
            <a:off x="4607037" y="3167876"/>
            <a:ext cx="3414453" cy="1477554"/>
          </a:xfrm>
          <a:prstGeom prst="roundRect">
            <a:avLst>
              <a:gd name="adj" fmla="val 1073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6DF611F-0902-A930-0D0B-4CAFD5F51414}"/>
              </a:ext>
            </a:extLst>
          </p:cNvPr>
          <p:cNvSpPr/>
          <p:nvPr/>
        </p:nvSpPr>
        <p:spPr>
          <a:xfrm>
            <a:off x="4607038" y="4713205"/>
            <a:ext cx="3414452" cy="1477555"/>
          </a:xfrm>
          <a:prstGeom prst="roundRect">
            <a:avLst>
              <a:gd name="adj" fmla="val 9077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3862EB6-D9E3-ACA7-AFF1-A2F5F091EE82}"/>
              </a:ext>
            </a:extLst>
          </p:cNvPr>
          <p:cNvSpPr/>
          <p:nvPr/>
        </p:nvSpPr>
        <p:spPr>
          <a:xfrm>
            <a:off x="8118494" y="1622553"/>
            <a:ext cx="3414453" cy="3022880"/>
          </a:xfrm>
          <a:prstGeom prst="roundRect">
            <a:avLst>
              <a:gd name="adj" fmla="val 483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E3AA1E-F7AE-6394-7A89-94E881ED7ED2}"/>
              </a:ext>
            </a:extLst>
          </p:cNvPr>
          <p:cNvSpPr/>
          <p:nvPr/>
        </p:nvSpPr>
        <p:spPr>
          <a:xfrm>
            <a:off x="8102600" y="4713205"/>
            <a:ext cx="3414452" cy="1477554"/>
          </a:xfrm>
          <a:prstGeom prst="roundRect">
            <a:avLst>
              <a:gd name="adj" fmla="val 8504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06" name="Table 1105">
            <a:extLst>
              <a:ext uri="{FF2B5EF4-FFF2-40B4-BE49-F238E27FC236}">
                <a16:creationId xmlns:a16="http://schemas.microsoft.com/office/drawing/2014/main" id="{FD1D29D5-4C1E-DB44-CC4A-7FBBABA579BE}"/>
              </a:ext>
            </a:extLst>
          </p:cNvPr>
          <p:cNvGraphicFramePr>
            <a:graphicFrameLocks noGrp="1"/>
          </p:cNvGraphicFramePr>
          <p:nvPr/>
        </p:nvGraphicFramePr>
        <p:xfrm>
          <a:off x="6283585" y="840025"/>
          <a:ext cx="4968440" cy="39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3688">
                  <a:extLst>
                    <a:ext uri="{9D8B030D-6E8A-4147-A177-3AD203B41FA5}">
                      <a16:colId xmlns:a16="http://schemas.microsoft.com/office/drawing/2014/main" val="3754976222"/>
                    </a:ext>
                  </a:extLst>
                </a:gridCol>
                <a:gridCol w="993688">
                  <a:extLst>
                    <a:ext uri="{9D8B030D-6E8A-4147-A177-3AD203B41FA5}">
                      <a16:colId xmlns:a16="http://schemas.microsoft.com/office/drawing/2014/main" val="277706416"/>
                    </a:ext>
                  </a:extLst>
                </a:gridCol>
                <a:gridCol w="993688">
                  <a:extLst>
                    <a:ext uri="{9D8B030D-6E8A-4147-A177-3AD203B41FA5}">
                      <a16:colId xmlns:a16="http://schemas.microsoft.com/office/drawing/2014/main" val="1429328647"/>
                    </a:ext>
                  </a:extLst>
                </a:gridCol>
                <a:gridCol w="993688">
                  <a:extLst>
                    <a:ext uri="{9D8B030D-6E8A-4147-A177-3AD203B41FA5}">
                      <a16:colId xmlns:a16="http://schemas.microsoft.com/office/drawing/2014/main" val="992639485"/>
                    </a:ext>
                  </a:extLst>
                </a:gridCol>
                <a:gridCol w="993688">
                  <a:extLst>
                    <a:ext uri="{9D8B030D-6E8A-4147-A177-3AD203B41FA5}">
                      <a16:colId xmlns:a16="http://schemas.microsoft.com/office/drawing/2014/main" val="202818034"/>
                    </a:ext>
                  </a:extLst>
                </a:gridCol>
              </a:tblGrid>
              <a:tr h="3988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5CA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5CA5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4A9A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4A9A9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F94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3F94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F94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3F94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517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19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EB"/>
            </a:gs>
            <a:gs pos="100000">
              <a:srgbClr val="3F94A5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riding bikes&#10;&#10;Description automatically generated with medium confidence">
            <a:extLst>
              <a:ext uri="{FF2B5EF4-FFF2-40B4-BE49-F238E27FC236}">
                <a16:creationId xmlns:a16="http://schemas.microsoft.com/office/drawing/2014/main" id="{66166DEB-9F26-FD34-3F70-6CAFD87A3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5" name="Picture 24" descr="A picture containing monitor, bus, screen&#10;&#10;Description automatically generated">
            <a:extLst>
              <a:ext uri="{FF2B5EF4-FFF2-40B4-BE49-F238E27FC236}">
                <a16:creationId xmlns:a16="http://schemas.microsoft.com/office/drawing/2014/main" id="{D846F097-468B-0A69-5AF6-13A7B428B3EE}"/>
              </a:ext>
            </a:extLst>
          </p:cNvPr>
          <p:cNvPicPr>
            <a:picLocks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13" y="883918"/>
            <a:ext cx="2853267" cy="2164993"/>
          </a:xfrm>
          <a:prstGeom prst="rect">
            <a:avLst/>
          </a:prstGeom>
        </p:spPr>
      </p:pic>
      <p:pic>
        <p:nvPicPr>
          <p:cNvPr id="19" name="Picture 18" descr="A picture containing monitor, bus, screen&#10;&#10;Description automatically generated">
            <a:extLst>
              <a:ext uri="{FF2B5EF4-FFF2-40B4-BE49-F238E27FC236}">
                <a16:creationId xmlns:a16="http://schemas.microsoft.com/office/drawing/2014/main" id="{5EC96AF3-2E56-0D81-0D31-62B72EA8273A}"/>
              </a:ext>
            </a:extLst>
          </p:cNvPr>
          <p:cNvPicPr>
            <a:picLocks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04"/>
          <a:stretch/>
        </p:blipFill>
        <p:spPr>
          <a:xfrm>
            <a:off x="111761" y="2678107"/>
            <a:ext cx="4061522" cy="2148466"/>
          </a:xfrm>
          <a:prstGeom prst="rect">
            <a:avLst/>
          </a:prstGeom>
        </p:spPr>
      </p:pic>
      <p:pic>
        <p:nvPicPr>
          <p:cNvPr id="21" name="Picture 20" descr="A picture containing monitor, bus, screen&#10;&#10;Description automatically generated">
            <a:extLst>
              <a:ext uri="{FF2B5EF4-FFF2-40B4-BE49-F238E27FC236}">
                <a16:creationId xmlns:a16="http://schemas.microsoft.com/office/drawing/2014/main" id="{AC44E575-9178-4CA6-EE53-FEDC7F3CB3D5}"/>
              </a:ext>
            </a:extLst>
          </p:cNvPr>
          <p:cNvPicPr>
            <a:picLocks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84" r="19873"/>
          <a:stretch/>
        </p:blipFill>
        <p:spPr>
          <a:xfrm>
            <a:off x="4173282" y="2678106"/>
            <a:ext cx="3846303" cy="2148468"/>
          </a:xfrm>
          <a:prstGeom prst="rect">
            <a:avLst/>
          </a:prstGeom>
        </p:spPr>
      </p:pic>
      <p:pic>
        <p:nvPicPr>
          <p:cNvPr id="23" name="Picture 2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6100A48-7B1C-FCFB-3C30-5E54F1053F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6343"/>
            <a:ext cx="549327" cy="547267"/>
          </a:xfrm>
          <a:prstGeom prst="rect">
            <a:avLst/>
          </a:prstGeom>
        </p:spPr>
      </p:pic>
      <p:pic>
        <p:nvPicPr>
          <p:cNvPr id="15" name="Picture 14" descr="A picture containing monitor, bus, screen&#10;&#10;Description automatically generated">
            <a:extLst>
              <a:ext uri="{FF2B5EF4-FFF2-40B4-BE49-F238E27FC236}">
                <a16:creationId xmlns:a16="http://schemas.microsoft.com/office/drawing/2014/main" id="{E27B1589-1D26-5229-A397-BCC1C6B13333}"/>
              </a:ext>
            </a:extLst>
          </p:cNvPr>
          <p:cNvPicPr>
            <a:picLocks/>
          </p:cNvPicPr>
          <p:nvPr/>
        </p:nvPicPr>
        <p:blipFill rotWithShape="1"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04"/>
          <a:stretch/>
        </p:blipFill>
        <p:spPr>
          <a:xfrm flipH="1">
            <a:off x="8013278" y="2678106"/>
            <a:ext cx="4067827" cy="2148467"/>
          </a:xfrm>
          <a:prstGeom prst="rect">
            <a:avLst/>
          </a:prstGeom>
        </p:spPr>
      </p:pic>
      <p:pic>
        <p:nvPicPr>
          <p:cNvPr id="26" name="Picture 25" descr="A picture containing monitor, bus, screen&#10;&#10;Description automatically generated">
            <a:extLst>
              <a:ext uri="{FF2B5EF4-FFF2-40B4-BE49-F238E27FC236}">
                <a16:creationId xmlns:a16="http://schemas.microsoft.com/office/drawing/2014/main" id="{66272A07-B5D9-18EB-4FF1-91D56680BA1C}"/>
              </a:ext>
            </a:extLst>
          </p:cNvPr>
          <p:cNvPicPr>
            <a:picLocks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920" y="4467921"/>
            <a:ext cx="6475005" cy="2148468"/>
          </a:xfrm>
          <a:prstGeom prst="rect">
            <a:avLst/>
          </a:prstGeom>
        </p:spPr>
      </p:pic>
      <p:pic>
        <p:nvPicPr>
          <p:cNvPr id="27" name="Picture 26" descr="A picture containing monitor, bus, screen&#10;&#10;Description automatically generated">
            <a:extLst>
              <a:ext uri="{FF2B5EF4-FFF2-40B4-BE49-F238E27FC236}">
                <a16:creationId xmlns:a16="http://schemas.microsoft.com/office/drawing/2014/main" id="{A05147BB-0501-3514-D12E-91C9CDCFF640}"/>
              </a:ext>
            </a:extLst>
          </p:cNvPr>
          <p:cNvPicPr>
            <a:picLocks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272" y="883916"/>
            <a:ext cx="6263728" cy="2164992"/>
          </a:xfrm>
          <a:prstGeom prst="rect">
            <a:avLst/>
          </a:prstGeom>
        </p:spPr>
      </p:pic>
      <p:pic>
        <p:nvPicPr>
          <p:cNvPr id="28" name="Picture 27" descr="A picture containing monitor, bus, screen&#10;&#10;Description automatically generated">
            <a:extLst>
              <a:ext uri="{FF2B5EF4-FFF2-40B4-BE49-F238E27FC236}">
                <a16:creationId xmlns:a16="http://schemas.microsoft.com/office/drawing/2014/main" id="{26E9FA7E-F800-3E4E-D547-FAE25CCC075F}"/>
              </a:ext>
            </a:extLst>
          </p:cNvPr>
          <p:cNvPicPr>
            <a:picLocks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316" y="883918"/>
            <a:ext cx="3664326" cy="2164993"/>
          </a:xfrm>
          <a:prstGeom prst="rect">
            <a:avLst/>
          </a:prstGeom>
        </p:spPr>
      </p:pic>
      <p:pic>
        <p:nvPicPr>
          <p:cNvPr id="29" name="Picture 28" descr="A picture containing monitor, bus, screen&#10;&#10;Description automatically generated">
            <a:extLst>
              <a:ext uri="{FF2B5EF4-FFF2-40B4-BE49-F238E27FC236}">
                <a16:creationId xmlns:a16="http://schemas.microsoft.com/office/drawing/2014/main" id="{675542D4-7713-7451-1E98-48808FF04F4F}"/>
              </a:ext>
            </a:extLst>
          </p:cNvPr>
          <p:cNvPicPr>
            <a:picLocks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" y="4467921"/>
            <a:ext cx="6475005" cy="21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46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4932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Jhermien Paul Alejandria</dc:creator>
  <cp:lastModifiedBy>Jhermien Paul Alejandria</cp:lastModifiedBy>
  <cp:revision>163</cp:revision>
  <dcterms:created xsi:type="dcterms:W3CDTF">2023-02-22T13:17:38Z</dcterms:created>
  <dcterms:modified xsi:type="dcterms:W3CDTF">2025-06-12T13:33:54Z</dcterms:modified>
</cp:coreProperties>
</file>