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88" r:id="rId2"/>
    <p:sldId id="381" r:id="rId3"/>
    <p:sldId id="382" r:id="rId4"/>
    <p:sldId id="380" r:id="rId5"/>
    <p:sldId id="363" r:id="rId6"/>
    <p:sldId id="364" r:id="rId7"/>
    <p:sldId id="365" r:id="rId8"/>
    <p:sldId id="368" r:id="rId9"/>
    <p:sldId id="369" r:id="rId10"/>
    <p:sldId id="373" r:id="rId11"/>
    <p:sldId id="374" r:id="rId12"/>
    <p:sldId id="375" r:id="rId13"/>
    <p:sldId id="379" r:id="rId14"/>
    <p:sldId id="372" r:id="rId15"/>
    <p:sldId id="367" r:id="rId16"/>
    <p:sldId id="387" r:id="rId17"/>
    <p:sldId id="383" r:id="rId18"/>
  </p:sldIdLst>
  <p:sldSz cx="46816963" cy="2633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D2FF"/>
    <a:srgbClr val="0AB6F8"/>
    <a:srgbClr val="008CEE"/>
    <a:srgbClr val="0053D8"/>
    <a:srgbClr val="002DC9"/>
    <a:srgbClr val="203C55"/>
    <a:srgbClr val="F5FCFF"/>
    <a:srgbClr val="9BBBDB"/>
    <a:srgbClr val="02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9" d="100"/>
          <a:sy n="19" d="100"/>
        </p:scale>
        <p:origin x="141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rmien Paul Alejandria" userId="7775c4b9b3def663" providerId="LiveId" clId="{4E9A3191-4E92-4BD4-BE8E-0D2E2D1D7CBD}"/>
    <pc:docChg chg="custSel delSld modSld">
      <pc:chgData name="Jhermien Paul Alejandria" userId="7775c4b9b3def663" providerId="LiveId" clId="{4E9A3191-4E92-4BD4-BE8E-0D2E2D1D7CBD}" dt="2025-06-19T06:47:08.536" v="2" actId="478"/>
      <pc:docMkLst>
        <pc:docMk/>
      </pc:docMkLst>
      <pc:sldChg chg="del">
        <pc:chgData name="Jhermien Paul Alejandria" userId="7775c4b9b3def663" providerId="LiveId" clId="{4E9A3191-4E92-4BD4-BE8E-0D2E2D1D7CBD}" dt="2025-06-19T06:47:00.264" v="0" actId="47"/>
        <pc:sldMkLst>
          <pc:docMk/>
          <pc:sldMk cId="2989567537" sldId="286"/>
        </pc:sldMkLst>
      </pc:sldChg>
      <pc:sldChg chg="del">
        <pc:chgData name="Jhermien Paul Alejandria" userId="7775c4b9b3def663" providerId="LiveId" clId="{4E9A3191-4E92-4BD4-BE8E-0D2E2D1D7CBD}" dt="2025-06-19T06:47:00.264" v="0" actId="47"/>
        <pc:sldMkLst>
          <pc:docMk/>
          <pc:sldMk cId="3311993564" sldId="355"/>
        </pc:sldMkLst>
      </pc:sldChg>
      <pc:sldChg chg="delSp mod">
        <pc:chgData name="Jhermien Paul Alejandria" userId="7775c4b9b3def663" providerId="LiveId" clId="{4E9A3191-4E92-4BD4-BE8E-0D2E2D1D7CBD}" dt="2025-06-19T06:47:03.348" v="1" actId="478"/>
        <pc:sldMkLst>
          <pc:docMk/>
          <pc:sldMk cId="4077813349" sldId="383"/>
        </pc:sldMkLst>
        <pc:grpChg chg="del">
          <ac:chgData name="Jhermien Paul Alejandria" userId="7775c4b9b3def663" providerId="LiveId" clId="{4E9A3191-4E92-4BD4-BE8E-0D2E2D1D7CBD}" dt="2025-06-19T06:47:03.348" v="1" actId="478"/>
          <ac:grpSpMkLst>
            <pc:docMk/>
            <pc:sldMk cId="4077813349" sldId="383"/>
            <ac:grpSpMk id="22" creationId="{2656673A-B87C-FD01-7E0A-640784966676}"/>
          </ac:grpSpMkLst>
        </pc:grpChg>
      </pc:sldChg>
      <pc:sldChg chg="delSp mod">
        <pc:chgData name="Jhermien Paul Alejandria" userId="7775c4b9b3def663" providerId="LiveId" clId="{4E9A3191-4E92-4BD4-BE8E-0D2E2D1D7CBD}" dt="2025-06-19T06:47:08.536" v="2" actId="478"/>
        <pc:sldMkLst>
          <pc:docMk/>
          <pc:sldMk cId="3957399764" sldId="387"/>
        </pc:sldMkLst>
        <pc:grpChg chg="del">
          <ac:chgData name="Jhermien Paul Alejandria" userId="7775c4b9b3def663" providerId="LiveId" clId="{4E9A3191-4E92-4BD4-BE8E-0D2E2D1D7CBD}" dt="2025-06-19T06:47:08.536" v="2" actId="478"/>
          <ac:grpSpMkLst>
            <pc:docMk/>
            <pc:sldMk cId="3957399764" sldId="387"/>
            <ac:grpSpMk id="2" creationId="{B6ADDEA7-2148-74D6-748E-539BAC3CA63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21" y="4309926"/>
            <a:ext cx="35112722" cy="9168495"/>
          </a:xfrm>
        </p:spPr>
        <p:txBody>
          <a:bodyPr anchor="b"/>
          <a:lstStyle>
            <a:lvl1pPr algn="ctr"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21" y="13831993"/>
            <a:ext cx="35112722" cy="6358203"/>
          </a:xfrm>
        </p:spPr>
        <p:txBody>
          <a:bodyPr/>
          <a:lstStyle>
            <a:lvl1pPr marL="0" indent="0" algn="ctr">
              <a:buNone/>
              <a:defRPr sz="9216"/>
            </a:lvl1pPr>
            <a:lvl2pPr marL="1755648" indent="0" algn="ctr">
              <a:buNone/>
              <a:defRPr sz="7680"/>
            </a:lvl2pPr>
            <a:lvl3pPr marL="3511296" indent="0" algn="ctr">
              <a:buNone/>
              <a:defRPr sz="6912"/>
            </a:lvl3pPr>
            <a:lvl4pPr marL="5266944" indent="0" algn="ctr">
              <a:buNone/>
              <a:defRPr sz="6144"/>
            </a:lvl4pPr>
            <a:lvl5pPr marL="7022592" indent="0" algn="ctr">
              <a:buNone/>
              <a:defRPr sz="6144"/>
            </a:lvl5pPr>
            <a:lvl6pPr marL="8778240" indent="0" algn="ctr">
              <a:buNone/>
              <a:defRPr sz="6144"/>
            </a:lvl6pPr>
            <a:lvl7pPr marL="10533888" indent="0" algn="ctr">
              <a:buNone/>
              <a:defRPr sz="6144"/>
            </a:lvl7pPr>
            <a:lvl8pPr marL="12289536" indent="0" algn="ctr">
              <a:buNone/>
              <a:defRPr sz="6144"/>
            </a:lvl8pPr>
            <a:lvl9pPr marL="14045184" indent="0" algn="ctr">
              <a:buNone/>
              <a:defRPr sz="61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03389" y="1402097"/>
            <a:ext cx="10094908" cy="223177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8666" y="1402097"/>
            <a:ext cx="29699511" cy="223177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282" y="6565475"/>
            <a:ext cx="40379631" cy="10954642"/>
          </a:xfrm>
        </p:spPr>
        <p:txBody>
          <a:bodyPr anchor="b"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4282" y="17623752"/>
            <a:ext cx="40379631" cy="5760788"/>
          </a:xfrm>
        </p:spPr>
        <p:txBody>
          <a:bodyPr/>
          <a:lstStyle>
            <a:lvl1pPr marL="0" indent="0">
              <a:buNone/>
              <a:defRPr sz="9216">
                <a:solidFill>
                  <a:schemeClr val="tx1">
                    <a:tint val="75000"/>
                  </a:schemeClr>
                </a:solidFill>
              </a:defRPr>
            </a:lvl1pPr>
            <a:lvl2pPr marL="175564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3511296" indent="0">
              <a:buNone/>
              <a:defRPr sz="6912">
                <a:solidFill>
                  <a:schemeClr val="tx1">
                    <a:tint val="75000"/>
                  </a:schemeClr>
                </a:solidFill>
              </a:defRPr>
            </a:lvl3pPr>
            <a:lvl4pPr marL="5266944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4pPr>
            <a:lvl5pPr marL="7022592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5pPr>
            <a:lvl6pPr marL="8778240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6pPr>
            <a:lvl7pPr marL="10533888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7pPr>
            <a:lvl8pPr marL="12289536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8pPr>
            <a:lvl9pPr marL="14045184" indent="0">
              <a:buNone/>
              <a:defRPr sz="61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8666" y="7010484"/>
            <a:ext cx="19897209" cy="16709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1088" y="7010484"/>
            <a:ext cx="19897209" cy="16709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764" y="1402099"/>
            <a:ext cx="40379631" cy="509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4766" y="6455744"/>
            <a:ext cx="19805768" cy="3163860"/>
          </a:xfrm>
        </p:spPr>
        <p:txBody>
          <a:bodyPr anchor="b"/>
          <a:lstStyle>
            <a:lvl1pPr marL="0" indent="0">
              <a:buNone/>
              <a:defRPr sz="9216" b="1"/>
            </a:lvl1pPr>
            <a:lvl2pPr marL="1755648" indent="0">
              <a:buNone/>
              <a:defRPr sz="7680" b="1"/>
            </a:lvl2pPr>
            <a:lvl3pPr marL="3511296" indent="0">
              <a:buNone/>
              <a:defRPr sz="6912" b="1"/>
            </a:lvl3pPr>
            <a:lvl4pPr marL="5266944" indent="0">
              <a:buNone/>
              <a:defRPr sz="6144" b="1"/>
            </a:lvl4pPr>
            <a:lvl5pPr marL="7022592" indent="0">
              <a:buNone/>
              <a:defRPr sz="6144" b="1"/>
            </a:lvl5pPr>
            <a:lvl6pPr marL="8778240" indent="0">
              <a:buNone/>
              <a:defRPr sz="6144" b="1"/>
            </a:lvl6pPr>
            <a:lvl7pPr marL="10533888" indent="0">
              <a:buNone/>
              <a:defRPr sz="6144" b="1"/>
            </a:lvl7pPr>
            <a:lvl8pPr marL="12289536" indent="0">
              <a:buNone/>
              <a:defRPr sz="6144" b="1"/>
            </a:lvl8pPr>
            <a:lvl9pPr marL="14045184" indent="0">
              <a:buNone/>
              <a:defRPr sz="61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4766" y="9619604"/>
            <a:ext cx="19805768" cy="14148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01088" y="6455744"/>
            <a:ext cx="19903307" cy="3163860"/>
          </a:xfrm>
        </p:spPr>
        <p:txBody>
          <a:bodyPr anchor="b"/>
          <a:lstStyle>
            <a:lvl1pPr marL="0" indent="0">
              <a:buNone/>
              <a:defRPr sz="9216" b="1"/>
            </a:lvl1pPr>
            <a:lvl2pPr marL="1755648" indent="0">
              <a:buNone/>
              <a:defRPr sz="7680" b="1"/>
            </a:lvl2pPr>
            <a:lvl3pPr marL="3511296" indent="0">
              <a:buNone/>
              <a:defRPr sz="6912" b="1"/>
            </a:lvl3pPr>
            <a:lvl4pPr marL="5266944" indent="0">
              <a:buNone/>
              <a:defRPr sz="6144" b="1"/>
            </a:lvl4pPr>
            <a:lvl5pPr marL="7022592" indent="0">
              <a:buNone/>
              <a:defRPr sz="6144" b="1"/>
            </a:lvl5pPr>
            <a:lvl6pPr marL="8778240" indent="0">
              <a:buNone/>
              <a:defRPr sz="6144" b="1"/>
            </a:lvl6pPr>
            <a:lvl7pPr marL="10533888" indent="0">
              <a:buNone/>
              <a:defRPr sz="6144" b="1"/>
            </a:lvl7pPr>
            <a:lvl8pPr marL="12289536" indent="0">
              <a:buNone/>
              <a:defRPr sz="6144" b="1"/>
            </a:lvl8pPr>
            <a:lvl9pPr marL="14045184" indent="0">
              <a:buNone/>
              <a:defRPr sz="61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01088" y="9619604"/>
            <a:ext cx="19903307" cy="14148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766" y="1755669"/>
            <a:ext cx="15099688" cy="6144842"/>
          </a:xfrm>
        </p:spPr>
        <p:txBody>
          <a:bodyPr anchor="b"/>
          <a:lstStyle>
            <a:lvl1pPr>
              <a:defRPr sz="12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307" y="3791760"/>
            <a:ext cx="23701088" cy="18714946"/>
          </a:xfrm>
        </p:spPr>
        <p:txBody>
          <a:bodyPr/>
          <a:lstStyle>
            <a:lvl1pPr>
              <a:defRPr sz="12288"/>
            </a:lvl1pPr>
            <a:lvl2pPr>
              <a:defRPr sz="10752"/>
            </a:lvl2pPr>
            <a:lvl3pPr>
              <a:defRPr sz="9216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4766" y="7900511"/>
            <a:ext cx="15099688" cy="14636675"/>
          </a:xfrm>
        </p:spPr>
        <p:txBody>
          <a:bodyPr/>
          <a:lstStyle>
            <a:lvl1pPr marL="0" indent="0">
              <a:buNone/>
              <a:defRPr sz="6144"/>
            </a:lvl1pPr>
            <a:lvl2pPr marL="1755648" indent="0">
              <a:buNone/>
              <a:defRPr sz="5376"/>
            </a:lvl2pPr>
            <a:lvl3pPr marL="3511296" indent="0">
              <a:buNone/>
              <a:defRPr sz="4608"/>
            </a:lvl3pPr>
            <a:lvl4pPr marL="5266944" indent="0">
              <a:buNone/>
              <a:defRPr sz="3840"/>
            </a:lvl4pPr>
            <a:lvl5pPr marL="7022592" indent="0">
              <a:buNone/>
              <a:defRPr sz="3840"/>
            </a:lvl5pPr>
            <a:lvl6pPr marL="8778240" indent="0">
              <a:buNone/>
              <a:defRPr sz="3840"/>
            </a:lvl6pPr>
            <a:lvl7pPr marL="10533888" indent="0">
              <a:buNone/>
              <a:defRPr sz="3840"/>
            </a:lvl7pPr>
            <a:lvl8pPr marL="12289536" indent="0">
              <a:buNone/>
              <a:defRPr sz="3840"/>
            </a:lvl8pPr>
            <a:lvl9pPr marL="14045184" indent="0">
              <a:buNone/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766" y="1755669"/>
            <a:ext cx="15099688" cy="6144842"/>
          </a:xfrm>
        </p:spPr>
        <p:txBody>
          <a:bodyPr anchor="b"/>
          <a:lstStyle>
            <a:lvl1pPr>
              <a:defRPr sz="12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903307" y="3791760"/>
            <a:ext cx="23701088" cy="18714946"/>
          </a:xfrm>
        </p:spPr>
        <p:txBody>
          <a:bodyPr anchor="t"/>
          <a:lstStyle>
            <a:lvl1pPr marL="0" indent="0">
              <a:buNone/>
              <a:defRPr sz="12288"/>
            </a:lvl1pPr>
            <a:lvl2pPr marL="1755648" indent="0">
              <a:buNone/>
              <a:defRPr sz="10752"/>
            </a:lvl2pPr>
            <a:lvl3pPr marL="3511296" indent="0">
              <a:buNone/>
              <a:defRPr sz="9216"/>
            </a:lvl3pPr>
            <a:lvl4pPr marL="5266944" indent="0">
              <a:buNone/>
              <a:defRPr sz="7680"/>
            </a:lvl4pPr>
            <a:lvl5pPr marL="7022592" indent="0">
              <a:buNone/>
              <a:defRPr sz="7680"/>
            </a:lvl5pPr>
            <a:lvl6pPr marL="8778240" indent="0">
              <a:buNone/>
              <a:defRPr sz="7680"/>
            </a:lvl6pPr>
            <a:lvl7pPr marL="10533888" indent="0">
              <a:buNone/>
              <a:defRPr sz="7680"/>
            </a:lvl7pPr>
            <a:lvl8pPr marL="12289536" indent="0">
              <a:buNone/>
              <a:defRPr sz="7680"/>
            </a:lvl8pPr>
            <a:lvl9pPr marL="14045184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4766" y="7900511"/>
            <a:ext cx="15099688" cy="14636675"/>
          </a:xfrm>
        </p:spPr>
        <p:txBody>
          <a:bodyPr/>
          <a:lstStyle>
            <a:lvl1pPr marL="0" indent="0">
              <a:buNone/>
              <a:defRPr sz="6144"/>
            </a:lvl1pPr>
            <a:lvl2pPr marL="1755648" indent="0">
              <a:buNone/>
              <a:defRPr sz="5376"/>
            </a:lvl2pPr>
            <a:lvl3pPr marL="3511296" indent="0">
              <a:buNone/>
              <a:defRPr sz="4608"/>
            </a:lvl3pPr>
            <a:lvl4pPr marL="5266944" indent="0">
              <a:buNone/>
              <a:defRPr sz="3840"/>
            </a:lvl4pPr>
            <a:lvl5pPr marL="7022592" indent="0">
              <a:buNone/>
              <a:defRPr sz="3840"/>
            </a:lvl5pPr>
            <a:lvl6pPr marL="8778240" indent="0">
              <a:buNone/>
              <a:defRPr sz="3840"/>
            </a:lvl6pPr>
            <a:lvl7pPr marL="10533888" indent="0">
              <a:buNone/>
              <a:defRPr sz="3840"/>
            </a:lvl7pPr>
            <a:lvl8pPr marL="12289536" indent="0">
              <a:buNone/>
              <a:defRPr sz="3840"/>
            </a:lvl8pPr>
            <a:lvl9pPr marL="14045184" indent="0">
              <a:buNone/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8666" y="1402099"/>
            <a:ext cx="40379631" cy="509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666" y="7010484"/>
            <a:ext cx="40379631" cy="167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8666" y="24408681"/>
            <a:ext cx="10533817" cy="1402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DE1C-9ABE-43EB-829E-F56512B965A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8119" y="24408681"/>
            <a:ext cx="15800725" cy="1402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64480" y="24408681"/>
            <a:ext cx="10533817" cy="1402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2CE0-EACC-4048-8C25-2541E431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11296" rtl="0" eaLnBrk="1" latinLnBrk="0" hangingPunct="1">
        <a:lnSpc>
          <a:spcPct val="90000"/>
        </a:lnSpc>
        <a:spcBef>
          <a:spcPct val="0"/>
        </a:spcBef>
        <a:buNone/>
        <a:defRPr sz="168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7824" indent="-877824" algn="l" defTabSz="3511296" rtl="0" eaLnBrk="1" latinLnBrk="0" hangingPunct="1">
        <a:lnSpc>
          <a:spcPct val="90000"/>
        </a:lnSpc>
        <a:spcBef>
          <a:spcPts val="3840"/>
        </a:spcBef>
        <a:buFont typeface="Arial" panose="020B0604020202020204" pitchFamily="34" charset="0"/>
        <a:buChar char="•"/>
        <a:defRPr sz="10752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9216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614476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4pPr>
      <a:lvl5pPr marL="7900416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5pPr>
      <a:lvl6pPr marL="9656064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141171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316736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92300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1pPr>
      <a:lvl2pPr marL="175564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2pPr>
      <a:lvl3pPr marL="351129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3pPr>
      <a:lvl4pPr marL="526694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4pPr>
      <a:lvl5pPr marL="7022592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5pPr>
      <a:lvl6pPr marL="877824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053388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228953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04518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 hidden="1">
            <a:extLst>
              <a:ext uri="{FF2B5EF4-FFF2-40B4-BE49-F238E27FC236}">
                <a16:creationId xmlns:a16="http://schemas.microsoft.com/office/drawing/2014/main" id="{92438533-76F9-6475-0F09-EA7368166C22}"/>
              </a:ext>
            </a:extLst>
          </p:cNvPr>
          <p:cNvGraphicFramePr>
            <a:graphicFrameLocks noGrp="1"/>
          </p:cNvGraphicFramePr>
          <p:nvPr/>
        </p:nvGraphicFramePr>
        <p:xfrm>
          <a:off x="7619696" y="2811409"/>
          <a:ext cx="30978030" cy="22437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6010">
                  <a:extLst>
                    <a:ext uri="{9D8B030D-6E8A-4147-A177-3AD203B41FA5}">
                      <a16:colId xmlns:a16="http://schemas.microsoft.com/office/drawing/2014/main" val="367153041"/>
                    </a:ext>
                  </a:extLst>
                </a:gridCol>
                <a:gridCol w="10326010">
                  <a:extLst>
                    <a:ext uri="{9D8B030D-6E8A-4147-A177-3AD203B41FA5}">
                      <a16:colId xmlns:a16="http://schemas.microsoft.com/office/drawing/2014/main" val="401625351"/>
                    </a:ext>
                  </a:extLst>
                </a:gridCol>
                <a:gridCol w="10326010">
                  <a:extLst>
                    <a:ext uri="{9D8B030D-6E8A-4147-A177-3AD203B41FA5}">
                      <a16:colId xmlns:a16="http://schemas.microsoft.com/office/drawing/2014/main" val="3922118616"/>
                    </a:ext>
                  </a:extLst>
                </a:gridCol>
              </a:tblGrid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58108"/>
                  </a:ext>
                </a:extLst>
              </a:tr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504573"/>
                  </a:ext>
                </a:extLst>
              </a:tr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70081"/>
                  </a:ext>
                </a:extLst>
              </a:tr>
            </a:tbl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43A928E-B2DF-9419-9220-CF11278A5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AD2CCAF-74A3-DAAE-FD0A-8061173402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30D1012-DA8C-5F8A-0310-F667753F36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DDE3C2DB-F4E1-3AFE-E806-3CB0FB6939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18019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AB76CF0-939C-AA92-ADAC-5F9076A114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B5A45B23-F34F-45D3-5A85-2D34F91141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EF6FFF23-C82F-EECF-48B4-DD57BEA096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3FBA9A6D-12A0-B4F4-10F4-50ADCF4C66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46970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40909AC1-45F2-B32A-FFF5-CCA6B9FF2B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46970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 hidden="1">
            <a:extLst>
              <a:ext uri="{FF2B5EF4-FFF2-40B4-BE49-F238E27FC236}">
                <a16:creationId xmlns:a16="http://schemas.microsoft.com/office/drawing/2014/main" id="{12A7671E-3D68-B866-4BBC-2499288FAE35}"/>
              </a:ext>
            </a:extLst>
          </p:cNvPr>
          <p:cNvSpPr/>
          <p:nvPr/>
        </p:nvSpPr>
        <p:spPr>
          <a:xfrm>
            <a:off x="8049977" y="3266559"/>
            <a:ext cx="30156912" cy="612648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/>
            </a:solidFill>
          </a:ln>
          <a:effectLst/>
          <a:scene3d>
            <a:camera prst="orthographicFront"/>
            <a:lightRig rig="threePt" dir="t"/>
          </a:scene3d>
          <a:sp3d contourW="12700" prstMaterial="matte"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 descr="A screenshot of a website&#10;&#10;Description automatically generated">
            <a:extLst>
              <a:ext uri="{FF2B5EF4-FFF2-40B4-BE49-F238E27FC236}">
                <a16:creationId xmlns:a16="http://schemas.microsoft.com/office/drawing/2014/main" id="{CBB9C811-38AC-C497-A9A3-7800643A6B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048" b="92262" l="32946" r="99375">
                        <a14:foregroundMark x1="52946" y1="62500" x2="47321" y2="75000"/>
                        <a14:foregroundMark x1="40000" y1="83929" x2="54196" y2="89881"/>
                        <a14:foregroundMark x1="54018" y1="82857" x2="57679" y2="82381"/>
                        <a14:foregroundMark x1="57679" y1="82381" x2="62679" y2="82619"/>
                        <a14:foregroundMark x1="60000" y1="86548" x2="70893" y2="87619"/>
                        <a14:foregroundMark x1="70893" y1="87619" x2="87857" y2="85238"/>
                        <a14:foregroundMark x1="87857" y1="85238" x2="91875" y2="82381"/>
                        <a14:foregroundMark x1="91875" y1="82381" x2="92768" y2="75714"/>
                        <a14:foregroundMark x1="92768" y1="75714" x2="90446" y2="68095"/>
                        <a14:foregroundMark x1="90446" y1="68095" x2="79196" y2="57143"/>
                        <a14:foregroundMark x1="79196" y1="57143" x2="67411" y2="56071"/>
                        <a14:foregroundMark x1="67411" y1="56071" x2="58482" y2="69524"/>
                        <a14:foregroundMark x1="58482" y1="69524" x2="58304" y2="77619"/>
                        <a14:foregroundMark x1="58304" y1="77619" x2="58482" y2="78333"/>
                        <a14:foregroundMark x1="45000" y1="63690" x2="39375" y2="74881"/>
                        <a14:foregroundMark x1="39375" y1="74881" x2="36429" y2="90238"/>
                        <a14:foregroundMark x1="36429" y1="90238" x2="36429" y2="92262"/>
                        <a14:foregroundMark x1="34821" y1="83929" x2="33571" y2="88810"/>
                        <a14:foregroundMark x1="62946" y1="31429" x2="68125" y2="38452"/>
                        <a14:foregroundMark x1="68125" y1="38452" x2="72232" y2="48690"/>
                        <a14:foregroundMark x1="72232" y1="48690" x2="71429" y2="55595"/>
                        <a14:foregroundMark x1="72589" y1="34048" x2="71071" y2="37976"/>
                        <a14:foregroundMark x1="71071" y1="37976" x2="77679" y2="39286"/>
                        <a14:foregroundMark x1="77679" y1="39286" x2="75893" y2="51667"/>
                        <a14:foregroundMark x1="75893" y1="51667" x2="78393" y2="50357"/>
                        <a14:foregroundMark x1="78393" y1="50357" x2="79643" y2="50714"/>
                        <a14:foregroundMark x1="79643" y1="50714" x2="78750" y2="54881"/>
                        <a14:foregroundMark x1="78750" y1="54881" x2="85893" y2="52143"/>
                        <a14:foregroundMark x1="85893" y1="52143" x2="91696" y2="33095"/>
                        <a14:foregroundMark x1="91696" y1="33095" x2="96250" y2="29286"/>
                        <a14:foregroundMark x1="96250" y1="29286" x2="93125" y2="80000"/>
                        <a14:foregroundMark x1="93125" y1="80000" x2="93125" y2="80000"/>
                        <a14:foregroundMark x1="94286" y1="33214" x2="96161" y2="70952"/>
                        <a14:foregroundMark x1="95625" y1="28095" x2="99375" y2="24048"/>
                        <a14:foregroundMark x1="60839" y1="37393" x2="64464" y2="33095"/>
                        <a14:foregroundMark x1="59983" y1="38407" x2="60665" y2="37599"/>
                        <a14:foregroundMark x1="77143" y1="33929" x2="78482" y2="38810"/>
                        <a14:foregroundMark x1="78482" y1="38810" x2="79286" y2="40357"/>
                        <a14:foregroundMark x1="81829" y1="34355" x2="81696" y2="35714"/>
                        <a14:foregroundMark x1="79911" y1="30238" x2="79911" y2="30238"/>
                        <a14:foregroundMark x1="79911" y1="30238" x2="79911" y2="30238"/>
                        <a14:foregroundMark x1="33350" y1="87339" x2="33571" y2="89405"/>
                        <a14:foregroundMark x1="33393" y1="87738" x2="33416" y2="87952"/>
                        <a14:foregroundMark x1="33571" y1="86786" x2="32946" y2="89167"/>
                        <a14:foregroundMark x1="46607" y1="59048" x2="46607" y2="59048"/>
                        <a14:foregroundMark x1="49286" y1="51429" x2="50357" y2="55000"/>
                        <a14:foregroundMark x1="49196" y1="51190" x2="50089" y2="51667"/>
                        <a14:foregroundMark x1="52143" y1="55238" x2="54554" y2="55238"/>
                        <a14:foregroundMark x1="82857" y1="31190" x2="82589" y2="31905"/>
                        <a14:foregroundMark x1="57411" y1="43929" x2="57411" y2="46071"/>
                        <a14:foregroundMark x1="57411" y1="46071" x2="57500" y2="46190"/>
                        <a14:foregroundMark x1="50357" y1="45476" x2="50536" y2="41190"/>
                        <a14:foregroundMark x1="60631" y1="36239" x2="61161" y2="35476"/>
                        <a14:foregroundMark x1="59417" y1="37986" x2="60480" y2="36456"/>
                        <a14:foregroundMark x1="61161" y1="35476" x2="61339" y2="35476"/>
                        <a14:foregroundMark x1="60714" y1="33333" x2="60893" y2="34881"/>
                        <a14:foregroundMark x1="60625" y1="32738" x2="60625" y2="33810"/>
                        <a14:foregroundMark x1="59168" y1="37737" x2="60625" y2="36071"/>
                        <a14:foregroundMark x1="59375" y1="37500" x2="58822" y2="38132"/>
                        <a14:foregroundMark x1="58464" y1="39965" x2="58661" y2="40952"/>
                        <a14:foregroundMark x1="58661" y1="40952" x2="59911" y2="41786"/>
                        <a14:foregroundMark x1="59911" y1="41786" x2="60804" y2="39881"/>
                        <a14:foregroundMark x1="60804" y1="39881" x2="60804" y2="38452"/>
                        <a14:foregroundMark x1="84821" y1="37143" x2="84821" y2="35595"/>
                        <a14:foregroundMark x1="84732" y1="34643" x2="84732" y2="33095"/>
                        <a14:foregroundMark x1="83571" y1="31310" x2="84196" y2="31548"/>
                        <a14:foregroundMark x1="82857" y1="31310" x2="83929" y2="31190"/>
                        <a14:foregroundMark x1="83929" y1="31190" x2="84375" y2="31905"/>
                        <a14:foregroundMark x1="78571" y1="35952" x2="80357" y2="38333"/>
                        <a14:foregroundMark x1="59204" y1="37593" x2="60536" y2="35595"/>
                        <a14:foregroundMark x1="59107" y1="37738" x2="58818" y2="38171"/>
                        <a14:backgroundMark x1="33298" y1="86663" x2="33482" y2="84762"/>
                        <a14:backgroundMark x1="33036" y1="88571" x2="33839" y2="83452"/>
                        <a14:backgroundMark x1="47589" y1="60238" x2="47589" y2="60238"/>
                        <a14:backgroundMark x1="46696" y1="60833" x2="46696" y2="60833"/>
                        <a14:backgroundMark x1="50120" y1="46453" x2="53571" y2="46667"/>
                        <a14:backgroundMark x1="49732" y1="46429" x2="49736" y2="46429"/>
                        <a14:backgroundMark x1="55951" y1="47812" x2="56339" y2="47857"/>
                        <a14:backgroundMark x1="54286" y1="47619" x2="55768" y2="47791"/>
                        <a14:backgroundMark x1="53304" y1="47381" x2="54554" y2="47262"/>
                        <a14:backgroundMark x1="54554" y1="47262" x2="53036" y2="47024"/>
                        <a14:backgroundMark x1="57054" y1="48452" x2="58393" y2="48452"/>
                        <a14:backgroundMark x1="58393" y1="48452" x2="59732" y2="48095"/>
                        <a14:backgroundMark x1="59732" y1="48095" x2="59732" y2="48095"/>
                        <a14:backgroundMark x1="60000" y1="43571" x2="60000" y2="44881"/>
                        <a14:backgroundMark x1="57143" y1="39286" x2="57143" y2="39570"/>
                        <a14:backgroundMark x1="57187" y1="41464" x2="57232" y2="42143"/>
                        <a14:backgroundMark x1="56964" y1="38095" x2="57063" y2="39598"/>
                        <a14:backgroundMark x1="57232" y1="42143" x2="57232" y2="42143"/>
                        <a14:backgroundMark x1="80714" y1="37500" x2="80268" y2="32857"/>
                        <a14:backgroundMark x1="87946" y1="36190" x2="88661" y2="35476"/>
                        <a14:backgroundMark x1="88571" y1="35476" x2="89286" y2="34286"/>
                        <a14:backgroundMark x1="89286" y1="34286" x2="89821" y2="32500"/>
                        <a14:backgroundMark x1="89821" y1="32500" x2="89821" y2="32143"/>
                        <a14:backgroundMark x1="87589" y1="36905" x2="88036" y2="36548"/>
                        <a14:backgroundMark x1="81607" y1="35952" x2="81250" y2="32024"/>
                        <a14:backgroundMark x1="79732" y1="34736" x2="79464" y2="33690"/>
                        <a14:backgroundMark x1="48929" y1="42976" x2="49554" y2="47619"/>
                        <a14:backgroundMark x1="45714" y1="41071" x2="45268" y2="48571"/>
                        <a14:backgroundMark x1="45268" y1="48571" x2="46071" y2="49762"/>
                        <a14:backgroundMark x1="46071" y1="49762" x2="48036" y2="49167"/>
                        <a14:backgroundMark x1="48036" y1="49167" x2="49018" y2="47024"/>
                        <a14:backgroundMark x1="49018" y1="47024" x2="48661" y2="42857"/>
                        <a14:backgroundMark x1="48661" y1="42857" x2="46429" y2="40833"/>
                        <a14:backgroundMark x1="46429" y1="40833" x2="44732" y2="40952"/>
                        <a14:backgroundMark x1="57946" y1="37738" x2="57589" y2="38690"/>
                        <a14:backgroundMark x1="58125" y1="37024" x2="57679" y2="37976"/>
                        <a14:backgroundMark x1="59512" y1="35633" x2="59643" y2="34643"/>
                        <a14:backgroundMark x1="58661" y1="37857" x2="59107" y2="37143"/>
                        <a14:backgroundMark x1="60179" y1="42976" x2="60089" y2="44405"/>
                        <a14:backgroundMark x1="59375" y1="43214" x2="58393" y2="42381"/>
                        <a14:backgroundMark x1="58393" y1="42381" x2="57946" y2="41786"/>
                        <a14:backgroundMark x1="83304" y1="32976" x2="83304" y2="34167"/>
                        <a14:backgroundMark x1="59375" y1="36905" x2="59554" y2="35119"/>
                        <a14:backgroundMark x1="80714" y1="38095" x2="80714" y2="37262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91" t="26154" r="3868" b="11524"/>
          <a:stretch/>
        </p:blipFill>
        <p:spPr>
          <a:xfrm>
            <a:off x="15849600" y="3426494"/>
            <a:ext cx="30994685" cy="229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394A80-72BA-A011-DEF8-CC636696F7FF}"/>
              </a:ext>
            </a:extLst>
          </p:cNvPr>
          <p:cNvSpPr>
            <a:spLocks/>
          </p:cNvSpPr>
          <p:nvPr/>
        </p:nvSpPr>
        <p:spPr>
          <a:xfrm>
            <a:off x="28757864" y="16799292"/>
            <a:ext cx="9875520" cy="8449056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9BAF72-67F8-E81A-560B-D462A301E8BF}"/>
              </a:ext>
            </a:extLst>
          </p:cNvPr>
          <p:cNvSpPr>
            <a:spLocks/>
          </p:cNvSpPr>
          <p:nvPr/>
        </p:nvSpPr>
        <p:spPr>
          <a:xfrm>
            <a:off x="28746970" y="6162261"/>
            <a:ext cx="9875520" cy="8449056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A55C82-6070-7F33-45B3-427CC43AECBD}"/>
              </a:ext>
            </a:extLst>
          </p:cNvPr>
          <p:cNvSpPr>
            <a:spLocks/>
          </p:cNvSpPr>
          <p:nvPr/>
        </p:nvSpPr>
        <p:spPr>
          <a:xfrm>
            <a:off x="18188780" y="20781978"/>
            <a:ext cx="9875520" cy="4466369"/>
          </a:xfrm>
          <a:prstGeom prst="roundRect">
            <a:avLst>
              <a:gd name="adj" fmla="val 10683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4B42D-5FD9-0A8E-76AC-8A808B699AAF}"/>
              </a:ext>
            </a:extLst>
          </p:cNvPr>
          <p:cNvSpPr>
            <a:spLocks/>
          </p:cNvSpPr>
          <p:nvPr/>
        </p:nvSpPr>
        <p:spPr>
          <a:xfrm>
            <a:off x="7619696" y="20781979"/>
            <a:ext cx="9875520" cy="4466369"/>
          </a:xfrm>
          <a:prstGeom prst="roundRect">
            <a:avLst>
              <a:gd name="adj" fmla="val 10683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4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8CFEE9-BA8B-8283-D7F6-0EC21AD54141}"/>
              </a:ext>
            </a:extLst>
          </p:cNvPr>
          <p:cNvSpPr>
            <a:spLocks/>
          </p:cNvSpPr>
          <p:nvPr/>
        </p:nvSpPr>
        <p:spPr>
          <a:xfrm>
            <a:off x="28757864" y="16799292"/>
            <a:ext cx="9875520" cy="8449056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B5D01C-50B9-D5A7-760C-4490153DD232}"/>
              </a:ext>
            </a:extLst>
          </p:cNvPr>
          <p:cNvSpPr>
            <a:spLocks/>
          </p:cNvSpPr>
          <p:nvPr/>
        </p:nvSpPr>
        <p:spPr>
          <a:xfrm>
            <a:off x="18188780" y="20781978"/>
            <a:ext cx="9875520" cy="4466369"/>
          </a:xfrm>
          <a:prstGeom prst="roundRect">
            <a:avLst>
              <a:gd name="adj" fmla="val 10683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55065E2-5491-386E-C934-9A7D61986EFA}"/>
              </a:ext>
            </a:extLst>
          </p:cNvPr>
          <p:cNvSpPr>
            <a:spLocks/>
          </p:cNvSpPr>
          <p:nvPr/>
        </p:nvSpPr>
        <p:spPr>
          <a:xfrm>
            <a:off x="28746970" y="6162261"/>
            <a:ext cx="9875520" cy="8449056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45FC2B1-D218-E139-1F0D-9B9D8A955B4A}"/>
              </a:ext>
            </a:extLst>
          </p:cNvPr>
          <p:cNvSpPr>
            <a:spLocks/>
          </p:cNvSpPr>
          <p:nvPr/>
        </p:nvSpPr>
        <p:spPr>
          <a:xfrm>
            <a:off x="7619696" y="20781979"/>
            <a:ext cx="9875520" cy="4466369"/>
          </a:xfrm>
          <a:prstGeom prst="roundRect">
            <a:avLst>
              <a:gd name="adj" fmla="val 10683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33EC26-606D-F318-2A33-A86830462E26}"/>
              </a:ext>
            </a:extLst>
          </p:cNvPr>
          <p:cNvSpPr>
            <a:spLocks/>
          </p:cNvSpPr>
          <p:nvPr/>
        </p:nvSpPr>
        <p:spPr>
          <a:xfrm>
            <a:off x="7627318" y="2811406"/>
            <a:ext cx="30970409" cy="10826043"/>
          </a:xfrm>
          <a:prstGeom prst="roundRect">
            <a:avLst>
              <a:gd name="adj" fmla="val 451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EEE07D-1612-C879-4C44-57A3B02626C2}"/>
              </a:ext>
            </a:extLst>
          </p:cNvPr>
          <p:cNvSpPr>
            <a:spLocks/>
          </p:cNvSpPr>
          <p:nvPr/>
        </p:nvSpPr>
        <p:spPr>
          <a:xfrm>
            <a:off x="7619695" y="14427292"/>
            <a:ext cx="30970409" cy="10826043"/>
          </a:xfrm>
          <a:prstGeom prst="roundRect">
            <a:avLst>
              <a:gd name="adj" fmla="val 451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FFBD057-183C-EA1D-5EC0-DF6D9D4255A2}"/>
              </a:ext>
            </a:extLst>
          </p:cNvPr>
          <p:cNvSpPr>
            <a:spLocks/>
          </p:cNvSpPr>
          <p:nvPr/>
        </p:nvSpPr>
        <p:spPr>
          <a:xfrm>
            <a:off x="7627318" y="2811406"/>
            <a:ext cx="30970409" cy="10826043"/>
          </a:xfrm>
          <a:prstGeom prst="roundRect">
            <a:avLst>
              <a:gd name="adj" fmla="val 4511"/>
            </a:avLst>
          </a:prstGeom>
          <a:gradFill flip="none" rotWithShape="1">
            <a:gsLst>
              <a:gs pos="50000">
                <a:srgbClr val="6991B9"/>
              </a:gs>
              <a:gs pos="0">
                <a:srgbClr val="366696"/>
              </a:gs>
              <a:gs pos="100000">
                <a:srgbClr val="9BBBDB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9A1F9E-8B0F-8221-947E-28A4FBF05E04}"/>
              </a:ext>
            </a:extLst>
          </p:cNvPr>
          <p:cNvSpPr>
            <a:spLocks/>
          </p:cNvSpPr>
          <p:nvPr/>
        </p:nvSpPr>
        <p:spPr>
          <a:xfrm>
            <a:off x="7619695" y="14427292"/>
            <a:ext cx="30970409" cy="10826043"/>
          </a:xfrm>
          <a:prstGeom prst="roundRect">
            <a:avLst>
              <a:gd name="adj" fmla="val 4511"/>
            </a:avLst>
          </a:prstGeom>
          <a:gradFill flip="none" rotWithShape="1">
            <a:gsLst>
              <a:gs pos="50000">
                <a:srgbClr val="6991B9"/>
              </a:gs>
              <a:gs pos="0">
                <a:srgbClr val="366696"/>
              </a:gs>
              <a:gs pos="100000">
                <a:srgbClr val="9BBBDB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7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AE35E2-2809-78C3-3987-8E6B3599D68D}"/>
              </a:ext>
            </a:extLst>
          </p:cNvPr>
          <p:cNvSpPr/>
          <p:nvPr/>
        </p:nvSpPr>
        <p:spPr>
          <a:xfrm>
            <a:off x="32442351" y="3860306"/>
            <a:ext cx="6139410" cy="62162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>
            <a:solidFill>
              <a:srgbClr val="023D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8570357-672B-F33B-0AD8-100B2973729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02292" y="3921759"/>
            <a:ext cx="555513" cy="5555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DBE7-EBE1-3204-7C56-688074014E7E}"/>
              </a:ext>
            </a:extLst>
          </p:cNvPr>
          <p:cNvGrpSpPr/>
          <p:nvPr/>
        </p:nvGrpSpPr>
        <p:grpSpPr>
          <a:xfrm>
            <a:off x="11459179" y="7062278"/>
            <a:ext cx="0" cy="3333948"/>
            <a:chOff x="11459179" y="7062278"/>
            <a:chExt cx="0" cy="333394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810FEE-94D9-3AAE-4CE1-F35181A4AE43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718C71-BF9C-3DC7-C5F8-E90E8949A81C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AA92FD-75F1-1D4A-EF34-00A75A214A8B}"/>
              </a:ext>
            </a:extLst>
          </p:cNvPr>
          <p:cNvGrpSpPr/>
          <p:nvPr/>
        </p:nvGrpSpPr>
        <p:grpSpPr>
          <a:xfrm>
            <a:off x="19231579" y="7062278"/>
            <a:ext cx="0" cy="3333948"/>
            <a:chOff x="11459179" y="7062278"/>
            <a:chExt cx="0" cy="33339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D8E5BE-3EE5-703C-3714-66520DF87FEE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67C322-AE81-660F-1A62-BA4822150E8B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53FB88-B32A-7E09-EEC2-783F03DEDFF9}"/>
              </a:ext>
            </a:extLst>
          </p:cNvPr>
          <p:cNvGrpSpPr/>
          <p:nvPr/>
        </p:nvGrpSpPr>
        <p:grpSpPr>
          <a:xfrm>
            <a:off x="26965879" y="7062278"/>
            <a:ext cx="0" cy="3333948"/>
            <a:chOff x="11459179" y="7062278"/>
            <a:chExt cx="0" cy="33339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139723-177C-66A4-CCEC-E7E27882BCCD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236BA4-9B8E-61A0-1A54-EC8E5748C81E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A6559D-60CB-FB54-7D6D-158EDBD0572C}"/>
              </a:ext>
            </a:extLst>
          </p:cNvPr>
          <p:cNvGrpSpPr/>
          <p:nvPr/>
        </p:nvGrpSpPr>
        <p:grpSpPr>
          <a:xfrm>
            <a:off x="34700179" y="7062278"/>
            <a:ext cx="0" cy="3333948"/>
            <a:chOff x="11459179" y="7062278"/>
            <a:chExt cx="0" cy="333394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0321D9A-0240-F051-85E7-6A6B118B723E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97FA1-0419-2936-FF79-B052F959527E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rgbClr val="02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D6F44-0FC1-7DDC-3181-2C304683A3CD}"/>
              </a:ext>
            </a:extLst>
          </p:cNvPr>
          <p:cNvSpPr/>
          <p:nvPr/>
        </p:nvSpPr>
        <p:spPr>
          <a:xfrm>
            <a:off x="11534380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07965-27D6-7B82-573A-E91142B29E5A}"/>
              </a:ext>
            </a:extLst>
          </p:cNvPr>
          <p:cNvSpPr/>
          <p:nvPr/>
        </p:nvSpPr>
        <p:spPr>
          <a:xfrm>
            <a:off x="11534379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2CC043-F68C-1D55-26FE-FEC7A77779AA}"/>
              </a:ext>
            </a:extLst>
          </p:cNvPr>
          <p:cNvSpPr/>
          <p:nvPr/>
        </p:nvSpPr>
        <p:spPr>
          <a:xfrm>
            <a:off x="19269182" y="7073084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CCF737-DDBC-3B2D-5E43-A575FC824B03}"/>
              </a:ext>
            </a:extLst>
          </p:cNvPr>
          <p:cNvSpPr/>
          <p:nvPr/>
        </p:nvSpPr>
        <p:spPr>
          <a:xfrm>
            <a:off x="19269181" y="9035432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6BE09-1C1A-4C43-E6F6-566BA0F357BB}"/>
              </a:ext>
            </a:extLst>
          </p:cNvPr>
          <p:cNvSpPr/>
          <p:nvPr/>
        </p:nvSpPr>
        <p:spPr>
          <a:xfrm>
            <a:off x="27041081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87470E-8638-6683-6C35-3FA1EDF0E75C}"/>
              </a:ext>
            </a:extLst>
          </p:cNvPr>
          <p:cNvSpPr/>
          <p:nvPr/>
        </p:nvSpPr>
        <p:spPr>
          <a:xfrm>
            <a:off x="27041080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82C86E-C031-1AC3-A72F-8CD425443D82}"/>
              </a:ext>
            </a:extLst>
          </p:cNvPr>
          <p:cNvSpPr/>
          <p:nvPr/>
        </p:nvSpPr>
        <p:spPr>
          <a:xfrm>
            <a:off x="34765759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605D77-97EF-0FFE-02E1-D5F7F7F7C9C8}"/>
              </a:ext>
            </a:extLst>
          </p:cNvPr>
          <p:cNvSpPr/>
          <p:nvPr/>
        </p:nvSpPr>
        <p:spPr>
          <a:xfrm>
            <a:off x="34765758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F5FCFF"/>
              </a:gs>
              <a:gs pos="0">
                <a:srgbClr val="EAF8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88CB538-018E-69BB-84EC-5E446DA1A3F4}"/>
              </a:ext>
            </a:extLst>
          </p:cNvPr>
          <p:cNvSpPr/>
          <p:nvPr/>
        </p:nvSpPr>
        <p:spPr>
          <a:xfrm>
            <a:off x="7603729" y="11537297"/>
            <a:ext cx="30978032" cy="13711838"/>
          </a:xfrm>
          <a:prstGeom prst="roundRect">
            <a:avLst>
              <a:gd name="adj" fmla="val 2887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5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414CDB5-D68A-A353-DE11-F4FFDA306F89}"/>
              </a:ext>
            </a:extLst>
          </p:cNvPr>
          <p:cNvSpPr/>
          <p:nvPr/>
        </p:nvSpPr>
        <p:spPr>
          <a:xfrm>
            <a:off x="7603729" y="11537297"/>
            <a:ext cx="30978032" cy="13711838"/>
          </a:xfrm>
          <a:prstGeom prst="roundRect">
            <a:avLst>
              <a:gd name="adj" fmla="val 2887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C9453E-CD3F-63AE-CF0E-82555025EFA6}"/>
              </a:ext>
            </a:extLst>
          </p:cNvPr>
          <p:cNvSpPr/>
          <p:nvPr/>
        </p:nvSpPr>
        <p:spPr>
          <a:xfrm>
            <a:off x="32442351" y="3860306"/>
            <a:ext cx="6139410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92A50788-8FB3-E091-723E-202CE2FBECCA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02292" y="3921759"/>
            <a:ext cx="555513" cy="55551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36026F0-6FBB-789D-4C2B-869515A2A6E4}"/>
              </a:ext>
            </a:extLst>
          </p:cNvPr>
          <p:cNvGrpSpPr/>
          <p:nvPr/>
        </p:nvGrpSpPr>
        <p:grpSpPr>
          <a:xfrm>
            <a:off x="11459179" y="7062278"/>
            <a:ext cx="0" cy="3333948"/>
            <a:chOff x="11459179" y="7062278"/>
            <a:chExt cx="0" cy="33339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04E66C-E280-A166-9642-A6E4EB911E65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FB06CD-4418-8A29-424F-3ABD381EE1B1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CFA7EC-9A96-9DA2-43DA-CA6C6EC638B2}"/>
              </a:ext>
            </a:extLst>
          </p:cNvPr>
          <p:cNvGrpSpPr/>
          <p:nvPr/>
        </p:nvGrpSpPr>
        <p:grpSpPr>
          <a:xfrm>
            <a:off x="19231579" y="7062278"/>
            <a:ext cx="0" cy="3333948"/>
            <a:chOff x="11459179" y="7062278"/>
            <a:chExt cx="0" cy="3333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2AE45-3CE1-F84F-6491-A24D2D329BB6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EACE23-CF64-569B-926E-C90EDEB3B7CE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A7E67B-0A97-F332-A336-2A6E68D8DD28}"/>
              </a:ext>
            </a:extLst>
          </p:cNvPr>
          <p:cNvGrpSpPr/>
          <p:nvPr/>
        </p:nvGrpSpPr>
        <p:grpSpPr>
          <a:xfrm>
            <a:off x="26965879" y="7062278"/>
            <a:ext cx="0" cy="3333948"/>
            <a:chOff x="11459179" y="7062278"/>
            <a:chExt cx="0" cy="33339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AA817C-9A8A-D78D-48B4-B82CFE646207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ABADC-C288-2A50-93C2-22C6955E6082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B7DEABF-EB41-C406-DFA1-EB36539CB0A9}"/>
              </a:ext>
            </a:extLst>
          </p:cNvPr>
          <p:cNvGrpSpPr/>
          <p:nvPr/>
        </p:nvGrpSpPr>
        <p:grpSpPr>
          <a:xfrm>
            <a:off x="34700179" y="7062278"/>
            <a:ext cx="0" cy="3333948"/>
            <a:chOff x="11459179" y="7062278"/>
            <a:chExt cx="0" cy="33339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8D265A-A328-E122-5ED3-41CEC468E475}"/>
                </a:ext>
              </a:extLst>
            </p:cNvPr>
            <p:cNvCxnSpPr/>
            <p:nvPr/>
          </p:nvCxnSpPr>
          <p:spPr>
            <a:xfrm>
              <a:off x="11459179" y="7062278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DBEA31-31A3-F68C-7551-3CCCAE3BF68B}"/>
                </a:ext>
              </a:extLst>
            </p:cNvPr>
            <p:cNvCxnSpPr/>
            <p:nvPr/>
          </p:nvCxnSpPr>
          <p:spPr>
            <a:xfrm>
              <a:off x="11459179" y="9024626"/>
              <a:ext cx="0" cy="1371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41EC81C-91F6-D4D4-AFB1-9D899758FAD4}"/>
              </a:ext>
            </a:extLst>
          </p:cNvPr>
          <p:cNvSpPr/>
          <p:nvPr/>
        </p:nvSpPr>
        <p:spPr>
          <a:xfrm>
            <a:off x="11534380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4C7BC6-E7B8-F4FA-3A95-D6AF43394E27}"/>
              </a:ext>
            </a:extLst>
          </p:cNvPr>
          <p:cNvSpPr/>
          <p:nvPr/>
        </p:nvSpPr>
        <p:spPr>
          <a:xfrm>
            <a:off x="11534379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F4DE99-7507-A10B-3C39-56A8253F82BA}"/>
              </a:ext>
            </a:extLst>
          </p:cNvPr>
          <p:cNvSpPr/>
          <p:nvPr/>
        </p:nvSpPr>
        <p:spPr>
          <a:xfrm>
            <a:off x="19269182" y="7073084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5FDCB-2C21-082C-835A-59E534A17FFF}"/>
              </a:ext>
            </a:extLst>
          </p:cNvPr>
          <p:cNvSpPr/>
          <p:nvPr/>
        </p:nvSpPr>
        <p:spPr>
          <a:xfrm>
            <a:off x="19269181" y="9035432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4FCEC2-507A-CDB1-AE96-8FEC1BAA3BD9}"/>
              </a:ext>
            </a:extLst>
          </p:cNvPr>
          <p:cNvSpPr/>
          <p:nvPr/>
        </p:nvSpPr>
        <p:spPr>
          <a:xfrm>
            <a:off x="27041081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49801A-7B87-FB1D-4764-CBF2F77BDEC5}"/>
              </a:ext>
            </a:extLst>
          </p:cNvPr>
          <p:cNvSpPr/>
          <p:nvPr/>
        </p:nvSpPr>
        <p:spPr>
          <a:xfrm>
            <a:off x="27041080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EABCF7-FFE4-2B82-4E82-9761CFB915C8}"/>
              </a:ext>
            </a:extLst>
          </p:cNvPr>
          <p:cNvSpPr/>
          <p:nvPr/>
        </p:nvSpPr>
        <p:spPr>
          <a:xfrm>
            <a:off x="34765759" y="7062278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96434D-F08E-C930-C914-696F5F043C7C}"/>
              </a:ext>
            </a:extLst>
          </p:cNvPr>
          <p:cNvSpPr/>
          <p:nvPr/>
        </p:nvSpPr>
        <p:spPr>
          <a:xfrm>
            <a:off x="34765758" y="9024626"/>
            <a:ext cx="3791947" cy="1371600"/>
          </a:xfrm>
          <a:prstGeom prst="rect">
            <a:avLst/>
          </a:prstGeom>
          <a:gradFill flip="none" rotWithShape="1">
            <a:gsLst>
              <a:gs pos="50000">
                <a:srgbClr val="203C55"/>
              </a:gs>
              <a:gs pos="0">
                <a:srgbClr val="14314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 hidden="1">
            <a:extLst>
              <a:ext uri="{FF2B5EF4-FFF2-40B4-BE49-F238E27FC236}">
                <a16:creationId xmlns:a16="http://schemas.microsoft.com/office/drawing/2014/main" id="{B0654077-DF09-3D72-FC4F-AFE031528D14}"/>
              </a:ext>
            </a:extLst>
          </p:cNvPr>
          <p:cNvGraphicFramePr>
            <a:graphicFrameLocks noGrp="1"/>
          </p:cNvGraphicFramePr>
          <p:nvPr/>
        </p:nvGraphicFramePr>
        <p:xfrm>
          <a:off x="17368109" y="9872754"/>
          <a:ext cx="28362250" cy="1537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125">
                  <a:extLst>
                    <a:ext uri="{9D8B030D-6E8A-4147-A177-3AD203B41FA5}">
                      <a16:colId xmlns:a16="http://schemas.microsoft.com/office/drawing/2014/main" val="225834766"/>
                    </a:ext>
                  </a:extLst>
                </a:gridCol>
                <a:gridCol w="14181125">
                  <a:extLst>
                    <a:ext uri="{9D8B030D-6E8A-4147-A177-3AD203B41FA5}">
                      <a16:colId xmlns:a16="http://schemas.microsoft.com/office/drawing/2014/main" val="1934628661"/>
                    </a:ext>
                  </a:extLst>
                </a:gridCol>
              </a:tblGrid>
              <a:tr h="15375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41841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5DDEB65-89C4-F194-6F53-012AA45254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90232" y="327061"/>
            <a:ext cx="39579826" cy="8773904"/>
          </a:xfrm>
          <a:custGeom>
            <a:avLst/>
            <a:gdLst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843523 w 39569628"/>
              <a:gd name="connsiteY6" fmla="*/ 8773904 h 8773904"/>
              <a:gd name="connsiteX7" fmla="*/ 0 w 39569628"/>
              <a:gd name="connsiteY7" fmla="*/ 7930381 h 8773904"/>
              <a:gd name="connsiteX8" fmla="*/ 0 w 39569628"/>
              <a:gd name="connsiteY8" fmla="*/ 843523 h 8773904"/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843523 w 39569628"/>
              <a:gd name="connsiteY6" fmla="*/ 8773904 h 8773904"/>
              <a:gd name="connsiteX7" fmla="*/ 0 w 39569628"/>
              <a:gd name="connsiteY7" fmla="*/ 8238389 h 8773904"/>
              <a:gd name="connsiteX8" fmla="*/ 0 w 39569628"/>
              <a:gd name="connsiteY8" fmla="*/ 843523 h 8773904"/>
              <a:gd name="connsiteX0" fmla="*/ 5962 w 39575590"/>
              <a:gd name="connsiteY0" fmla="*/ 843523 h 8773904"/>
              <a:gd name="connsiteX1" fmla="*/ 849485 w 39575590"/>
              <a:gd name="connsiteY1" fmla="*/ 0 h 8773904"/>
              <a:gd name="connsiteX2" fmla="*/ 38732067 w 39575590"/>
              <a:gd name="connsiteY2" fmla="*/ 0 h 8773904"/>
              <a:gd name="connsiteX3" fmla="*/ 39575590 w 39575590"/>
              <a:gd name="connsiteY3" fmla="*/ 843523 h 8773904"/>
              <a:gd name="connsiteX4" fmla="*/ 39575590 w 39575590"/>
              <a:gd name="connsiteY4" fmla="*/ 7930381 h 8773904"/>
              <a:gd name="connsiteX5" fmla="*/ 38732067 w 39575590"/>
              <a:gd name="connsiteY5" fmla="*/ 8773904 h 8773904"/>
              <a:gd name="connsiteX6" fmla="*/ 387472 w 39575590"/>
              <a:gd name="connsiteY6" fmla="*/ 8773904 h 8773904"/>
              <a:gd name="connsiteX7" fmla="*/ 5962 w 39575590"/>
              <a:gd name="connsiteY7" fmla="*/ 8238389 h 8773904"/>
              <a:gd name="connsiteX8" fmla="*/ 5962 w 39575590"/>
              <a:gd name="connsiteY8" fmla="*/ 843523 h 8773904"/>
              <a:gd name="connsiteX0" fmla="*/ 1432 w 39571060"/>
              <a:gd name="connsiteY0" fmla="*/ 843523 h 8773904"/>
              <a:gd name="connsiteX1" fmla="*/ 844955 w 39571060"/>
              <a:gd name="connsiteY1" fmla="*/ 0 h 8773904"/>
              <a:gd name="connsiteX2" fmla="*/ 38727537 w 39571060"/>
              <a:gd name="connsiteY2" fmla="*/ 0 h 8773904"/>
              <a:gd name="connsiteX3" fmla="*/ 39571060 w 39571060"/>
              <a:gd name="connsiteY3" fmla="*/ 843523 h 8773904"/>
              <a:gd name="connsiteX4" fmla="*/ 39571060 w 39571060"/>
              <a:gd name="connsiteY4" fmla="*/ 7930381 h 8773904"/>
              <a:gd name="connsiteX5" fmla="*/ 38727537 w 39571060"/>
              <a:gd name="connsiteY5" fmla="*/ 8773904 h 8773904"/>
              <a:gd name="connsiteX6" fmla="*/ 382942 w 39571060"/>
              <a:gd name="connsiteY6" fmla="*/ 8773904 h 8773904"/>
              <a:gd name="connsiteX7" fmla="*/ 1432 w 39571060"/>
              <a:gd name="connsiteY7" fmla="*/ 8238389 h 8773904"/>
              <a:gd name="connsiteX8" fmla="*/ 1432 w 39571060"/>
              <a:gd name="connsiteY8" fmla="*/ 843523 h 8773904"/>
              <a:gd name="connsiteX0" fmla="*/ 192537 w 39762165"/>
              <a:gd name="connsiteY0" fmla="*/ 843523 h 8773904"/>
              <a:gd name="connsiteX1" fmla="*/ 1036060 w 39762165"/>
              <a:gd name="connsiteY1" fmla="*/ 0 h 8773904"/>
              <a:gd name="connsiteX2" fmla="*/ 38918642 w 39762165"/>
              <a:gd name="connsiteY2" fmla="*/ 0 h 8773904"/>
              <a:gd name="connsiteX3" fmla="*/ 39762165 w 39762165"/>
              <a:gd name="connsiteY3" fmla="*/ 843523 h 8773904"/>
              <a:gd name="connsiteX4" fmla="*/ 39762165 w 39762165"/>
              <a:gd name="connsiteY4" fmla="*/ 7930381 h 8773904"/>
              <a:gd name="connsiteX5" fmla="*/ 38918642 w 39762165"/>
              <a:gd name="connsiteY5" fmla="*/ 8773904 h 8773904"/>
              <a:gd name="connsiteX6" fmla="*/ 189036 w 39762165"/>
              <a:gd name="connsiteY6" fmla="*/ 8773904 h 8773904"/>
              <a:gd name="connsiteX7" fmla="*/ 192537 w 39762165"/>
              <a:gd name="connsiteY7" fmla="*/ 8238389 h 8773904"/>
              <a:gd name="connsiteX8" fmla="*/ 192537 w 39762165"/>
              <a:gd name="connsiteY8" fmla="*/ 843523 h 8773904"/>
              <a:gd name="connsiteX0" fmla="*/ 17192 w 39586820"/>
              <a:gd name="connsiteY0" fmla="*/ 843523 h 8773904"/>
              <a:gd name="connsiteX1" fmla="*/ 860715 w 39586820"/>
              <a:gd name="connsiteY1" fmla="*/ 0 h 8773904"/>
              <a:gd name="connsiteX2" fmla="*/ 38743297 w 39586820"/>
              <a:gd name="connsiteY2" fmla="*/ 0 h 8773904"/>
              <a:gd name="connsiteX3" fmla="*/ 39586820 w 39586820"/>
              <a:gd name="connsiteY3" fmla="*/ 843523 h 8773904"/>
              <a:gd name="connsiteX4" fmla="*/ 39586820 w 39586820"/>
              <a:gd name="connsiteY4" fmla="*/ 7930381 h 8773904"/>
              <a:gd name="connsiteX5" fmla="*/ 38743297 w 39586820"/>
              <a:gd name="connsiteY5" fmla="*/ 8773904 h 8773904"/>
              <a:gd name="connsiteX6" fmla="*/ 13691 w 39586820"/>
              <a:gd name="connsiteY6" fmla="*/ 8773904 h 8773904"/>
              <a:gd name="connsiteX7" fmla="*/ 17192 w 39586820"/>
              <a:gd name="connsiteY7" fmla="*/ 8238389 h 8773904"/>
              <a:gd name="connsiteX8" fmla="*/ 17192 w 39586820"/>
              <a:gd name="connsiteY8" fmla="*/ 843523 h 8773904"/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35000 w 39569628"/>
              <a:gd name="connsiteY6" fmla="*/ 8773904 h 8773904"/>
              <a:gd name="connsiteX7" fmla="*/ 0 w 39569628"/>
              <a:gd name="connsiteY7" fmla="*/ 8238389 h 8773904"/>
              <a:gd name="connsiteX8" fmla="*/ 0 w 39569628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8736303 w 39579826"/>
              <a:gd name="connsiteY5" fmla="*/ 8773904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  <a:gd name="connsiteX0" fmla="*/ 10198 w 39761357"/>
              <a:gd name="connsiteY0" fmla="*/ 843523 h 8773904"/>
              <a:gd name="connsiteX1" fmla="*/ 853721 w 39761357"/>
              <a:gd name="connsiteY1" fmla="*/ 0 h 8773904"/>
              <a:gd name="connsiteX2" fmla="*/ 38736303 w 39761357"/>
              <a:gd name="connsiteY2" fmla="*/ 0 h 8773904"/>
              <a:gd name="connsiteX3" fmla="*/ 39579826 w 39761357"/>
              <a:gd name="connsiteY3" fmla="*/ 843523 h 8773904"/>
              <a:gd name="connsiteX4" fmla="*/ 39579826 w 39761357"/>
              <a:gd name="connsiteY4" fmla="*/ 7930381 h 8773904"/>
              <a:gd name="connsiteX5" fmla="*/ 39544826 w 39761357"/>
              <a:gd name="connsiteY5" fmla="*/ 8745029 h 8773904"/>
              <a:gd name="connsiteX6" fmla="*/ 16322 w 39761357"/>
              <a:gd name="connsiteY6" fmla="*/ 8773904 h 8773904"/>
              <a:gd name="connsiteX7" fmla="*/ 10198 w 39761357"/>
              <a:gd name="connsiteY7" fmla="*/ 8238389 h 8773904"/>
              <a:gd name="connsiteX8" fmla="*/ 10198 w 39761357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9544826 w 39579826"/>
              <a:gd name="connsiteY5" fmla="*/ 8745029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  <a:gd name="connsiteX0" fmla="*/ 10198 w 39795654"/>
              <a:gd name="connsiteY0" fmla="*/ 843523 h 8773904"/>
              <a:gd name="connsiteX1" fmla="*/ 853721 w 39795654"/>
              <a:gd name="connsiteY1" fmla="*/ 0 h 8773904"/>
              <a:gd name="connsiteX2" fmla="*/ 38736303 w 39795654"/>
              <a:gd name="connsiteY2" fmla="*/ 0 h 8773904"/>
              <a:gd name="connsiteX3" fmla="*/ 39579826 w 39795654"/>
              <a:gd name="connsiteY3" fmla="*/ 843523 h 8773904"/>
              <a:gd name="connsiteX4" fmla="*/ 39579826 w 39795654"/>
              <a:gd name="connsiteY4" fmla="*/ 7930381 h 8773904"/>
              <a:gd name="connsiteX5" fmla="*/ 39795081 w 39795654"/>
              <a:gd name="connsiteY5" fmla="*/ 8745029 h 8773904"/>
              <a:gd name="connsiteX6" fmla="*/ 16322 w 39795654"/>
              <a:gd name="connsiteY6" fmla="*/ 8773904 h 8773904"/>
              <a:gd name="connsiteX7" fmla="*/ 10198 w 39795654"/>
              <a:gd name="connsiteY7" fmla="*/ 8238389 h 8773904"/>
              <a:gd name="connsiteX8" fmla="*/ 10198 w 39795654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9564074 w 39579826"/>
              <a:gd name="connsiteY5" fmla="*/ 8735404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79826" h="8773904">
                <a:moveTo>
                  <a:pt x="10198" y="843523"/>
                </a:moveTo>
                <a:cubicBezTo>
                  <a:pt x="10198" y="377658"/>
                  <a:pt x="387856" y="0"/>
                  <a:pt x="853721" y="0"/>
                </a:cubicBezTo>
                <a:lnTo>
                  <a:pt x="38736303" y="0"/>
                </a:lnTo>
                <a:cubicBezTo>
                  <a:pt x="39202168" y="0"/>
                  <a:pt x="39579826" y="377658"/>
                  <a:pt x="39579826" y="843523"/>
                </a:cubicBezTo>
                <a:lnTo>
                  <a:pt x="39579826" y="7930381"/>
                </a:lnTo>
                <a:cubicBezTo>
                  <a:pt x="39579826" y="8396246"/>
                  <a:pt x="39577553" y="8735404"/>
                  <a:pt x="39564074" y="8735404"/>
                </a:cubicBezTo>
                <a:lnTo>
                  <a:pt x="16322" y="8773904"/>
                </a:lnTo>
                <a:cubicBezTo>
                  <a:pt x="-16406" y="8764279"/>
                  <a:pt x="10198" y="8704254"/>
                  <a:pt x="10198" y="8238389"/>
                </a:cubicBezTo>
                <a:lnTo>
                  <a:pt x="10198" y="843523"/>
                </a:lnTo>
                <a:close/>
              </a:path>
            </a:pathLst>
          </a:custGeom>
          <a:solidFill>
            <a:srgbClr val="F5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 hidden="1">
            <a:extLst>
              <a:ext uri="{FF2B5EF4-FFF2-40B4-BE49-F238E27FC236}">
                <a16:creationId xmlns:a16="http://schemas.microsoft.com/office/drawing/2014/main" id="{D8BCAE1F-D9C8-48CD-45B1-3BC6EE56BFD3}"/>
              </a:ext>
            </a:extLst>
          </p:cNvPr>
          <p:cNvSpPr>
            <a:spLocks/>
          </p:cNvSpPr>
          <p:nvPr/>
        </p:nvSpPr>
        <p:spPr>
          <a:xfrm>
            <a:off x="7619696" y="9872754"/>
            <a:ext cx="8993508" cy="15375594"/>
          </a:xfrm>
          <a:prstGeom prst="roundRect">
            <a:avLst>
              <a:gd name="adj" fmla="val 5338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/>
          </p:cNvSpPr>
          <p:nvPr/>
        </p:nvSpPr>
        <p:spPr>
          <a:xfrm>
            <a:off x="7619696" y="2811410"/>
            <a:ext cx="38110663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2B9DA81-AF14-078E-2C53-DFC1DD12C73D}"/>
              </a:ext>
            </a:extLst>
          </p:cNvPr>
          <p:cNvSpPr>
            <a:spLocks/>
          </p:cNvSpPr>
          <p:nvPr/>
        </p:nvSpPr>
        <p:spPr>
          <a:xfrm>
            <a:off x="7645138" y="2810623"/>
            <a:ext cx="8993508" cy="22437725"/>
          </a:xfrm>
          <a:prstGeom prst="roundRect">
            <a:avLst>
              <a:gd name="adj" fmla="val 5338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12E8C554-B245-27CF-7AD6-B22E8CFC8C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2" t="2122" r="466" b="553"/>
          <a:stretch/>
        </p:blipFill>
        <p:spPr>
          <a:xfrm>
            <a:off x="0" y="-3"/>
            <a:ext cx="46816963" cy="26342804"/>
          </a:xfrm>
          <a:prstGeom prst="rect">
            <a:avLst/>
          </a:prstGeom>
        </p:spPr>
      </p:pic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BD4E606B-5D05-C993-79A9-DD803A6B415A}"/>
              </a:ext>
            </a:extLst>
          </p:cNvPr>
          <p:cNvSpPr/>
          <p:nvPr/>
        </p:nvSpPr>
        <p:spPr>
          <a:xfrm>
            <a:off x="7645138" y="9130133"/>
            <a:ext cx="36080700" cy="7824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49">
            <a:extLst>
              <a:ext uri="{FF2B5EF4-FFF2-40B4-BE49-F238E27FC236}">
                <a16:creationId xmlns:a16="http://schemas.microsoft.com/office/drawing/2014/main" id="{2CFA12D0-5AE2-45C0-F044-5D255B1CCF10}"/>
              </a:ext>
            </a:extLst>
          </p:cNvPr>
          <p:cNvSpPr/>
          <p:nvPr/>
        </p:nvSpPr>
        <p:spPr>
          <a:xfrm>
            <a:off x="6890232" y="327061"/>
            <a:ext cx="39579826" cy="8773904"/>
          </a:xfrm>
          <a:custGeom>
            <a:avLst/>
            <a:gdLst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843523 w 39569628"/>
              <a:gd name="connsiteY6" fmla="*/ 8773904 h 8773904"/>
              <a:gd name="connsiteX7" fmla="*/ 0 w 39569628"/>
              <a:gd name="connsiteY7" fmla="*/ 7930381 h 8773904"/>
              <a:gd name="connsiteX8" fmla="*/ 0 w 39569628"/>
              <a:gd name="connsiteY8" fmla="*/ 843523 h 8773904"/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843523 w 39569628"/>
              <a:gd name="connsiteY6" fmla="*/ 8773904 h 8773904"/>
              <a:gd name="connsiteX7" fmla="*/ 0 w 39569628"/>
              <a:gd name="connsiteY7" fmla="*/ 8238389 h 8773904"/>
              <a:gd name="connsiteX8" fmla="*/ 0 w 39569628"/>
              <a:gd name="connsiteY8" fmla="*/ 843523 h 8773904"/>
              <a:gd name="connsiteX0" fmla="*/ 5962 w 39575590"/>
              <a:gd name="connsiteY0" fmla="*/ 843523 h 8773904"/>
              <a:gd name="connsiteX1" fmla="*/ 849485 w 39575590"/>
              <a:gd name="connsiteY1" fmla="*/ 0 h 8773904"/>
              <a:gd name="connsiteX2" fmla="*/ 38732067 w 39575590"/>
              <a:gd name="connsiteY2" fmla="*/ 0 h 8773904"/>
              <a:gd name="connsiteX3" fmla="*/ 39575590 w 39575590"/>
              <a:gd name="connsiteY3" fmla="*/ 843523 h 8773904"/>
              <a:gd name="connsiteX4" fmla="*/ 39575590 w 39575590"/>
              <a:gd name="connsiteY4" fmla="*/ 7930381 h 8773904"/>
              <a:gd name="connsiteX5" fmla="*/ 38732067 w 39575590"/>
              <a:gd name="connsiteY5" fmla="*/ 8773904 h 8773904"/>
              <a:gd name="connsiteX6" fmla="*/ 387472 w 39575590"/>
              <a:gd name="connsiteY6" fmla="*/ 8773904 h 8773904"/>
              <a:gd name="connsiteX7" fmla="*/ 5962 w 39575590"/>
              <a:gd name="connsiteY7" fmla="*/ 8238389 h 8773904"/>
              <a:gd name="connsiteX8" fmla="*/ 5962 w 39575590"/>
              <a:gd name="connsiteY8" fmla="*/ 843523 h 8773904"/>
              <a:gd name="connsiteX0" fmla="*/ 1432 w 39571060"/>
              <a:gd name="connsiteY0" fmla="*/ 843523 h 8773904"/>
              <a:gd name="connsiteX1" fmla="*/ 844955 w 39571060"/>
              <a:gd name="connsiteY1" fmla="*/ 0 h 8773904"/>
              <a:gd name="connsiteX2" fmla="*/ 38727537 w 39571060"/>
              <a:gd name="connsiteY2" fmla="*/ 0 h 8773904"/>
              <a:gd name="connsiteX3" fmla="*/ 39571060 w 39571060"/>
              <a:gd name="connsiteY3" fmla="*/ 843523 h 8773904"/>
              <a:gd name="connsiteX4" fmla="*/ 39571060 w 39571060"/>
              <a:gd name="connsiteY4" fmla="*/ 7930381 h 8773904"/>
              <a:gd name="connsiteX5" fmla="*/ 38727537 w 39571060"/>
              <a:gd name="connsiteY5" fmla="*/ 8773904 h 8773904"/>
              <a:gd name="connsiteX6" fmla="*/ 382942 w 39571060"/>
              <a:gd name="connsiteY6" fmla="*/ 8773904 h 8773904"/>
              <a:gd name="connsiteX7" fmla="*/ 1432 w 39571060"/>
              <a:gd name="connsiteY7" fmla="*/ 8238389 h 8773904"/>
              <a:gd name="connsiteX8" fmla="*/ 1432 w 39571060"/>
              <a:gd name="connsiteY8" fmla="*/ 843523 h 8773904"/>
              <a:gd name="connsiteX0" fmla="*/ 192537 w 39762165"/>
              <a:gd name="connsiteY0" fmla="*/ 843523 h 8773904"/>
              <a:gd name="connsiteX1" fmla="*/ 1036060 w 39762165"/>
              <a:gd name="connsiteY1" fmla="*/ 0 h 8773904"/>
              <a:gd name="connsiteX2" fmla="*/ 38918642 w 39762165"/>
              <a:gd name="connsiteY2" fmla="*/ 0 h 8773904"/>
              <a:gd name="connsiteX3" fmla="*/ 39762165 w 39762165"/>
              <a:gd name="connsiteY3" fmla="*/ 843523 h 8773904"/>
              <a:gd name="connsiteX4" fmla="*/ 39762165 w 39762165"/>
              <a:gd name="connsiteY4" fmla="*/ 7930381 h 8773904"/>
              <a:gd name="connsiteX5" fmla="*/ 38918642 w 39762165"/>
              <a:gd name="connsiteY5" fmla="*/ 8773904 h 8773904"/>
              <a:gd name="connsiteX6" fmla="*/ 189036 w 39762165"/>
              <a:gd name="connsiteY6" fmla="*/ 8773904 h 8773904"/>
              <a:gd name="connsiteX7" fmla="*/ 192537 w 39762165"/>
              <a:gd name="connsiteY7" fmla="*/ 8238389 h 8773904"/>
              <a:gd name="connsiteX8" fmla="*/ 192537 w 39762165"/>
              <a:gd name="connsiteY8" fmla="*/ 843523 h 8773904"/>
              <a:gd name="connsiteX0" fmla="*/ 17192 w 39586820"/>
              <a:gd name="connsiteY0" fmla="*/ 843523 h 8773904"/>
              <a:gd name="connsiteX1" fmla="*/ 860715 w 39586820"/>
              <a:gd name="connsiteY1" fmla="*/ 0 h 8773904"/>
              <a:gd name="connsiteX2" fmla="*/ 38743297 w 39586820"/>
              <a:gd name="connsiteY2" fmla="*/ 0 h 8773904"/>
              <a:gd name="connsiteX3" fmla="*/ 39586820 w 39586820"/>
              <a:gd name="connsiteY3" fmla="*/ 843523 h 8773904"/>
              <a:gd name="connsiteX4" fmla="*/ 39586820 w 39586820"/>
              <a:gd name="connsiteY4" fmla="*/ 7930381 h 8773904"/>
              <a:gd name="connsiteX5" fmla="*/ 38743297 w 39586820"/>
              <a:gd name="connsiteY5" fmla="*/ 8773904 h 8773904"/>
              <a:gd name="connsiteX6" fmla="*/ 13691 w 39586820"/>
              <a:gd name="connsiteY6" fmla="*/ 8773904 h 8773904"/>
              <a:gd name="connsiteX7" fmla="*/ 17192 w 39586820"/>
              <a:gd name="connsiteY7" fmla="*/ 8238389 h 8773904"/>
              <a:gd name="connsiteX8" fmla="*/ 17192 w 39586820"/>
              <a:gd name="connsiteY8" fmla="*/ 843523 h 8773904"/>
              <a:gd name="connsiteX0" fmla="*/ 0 w 39569628"/>
              <a:gd name="connsiteY0" fmla="*/ 843523 h 8773904"/>
              <a:gd name="connsiteX1" fmla="*/ 843523 w 39569628"/>
              <a:gd name="connsiteY1" fmla="*/ 0 h 8773904"/>
              <a:gd name="connsiteX2" fmla="*/ 38726105 w 39569628"/>
              <a:gd name="connsiteY2" fmla="*/ 0 h 8773904"/>
              <a:gd name="connsiteX3" fmla="*/ 39569628 w 39569628"/>
              <a:gd name="connsiteY3" fmla="*/ 843523 h 8773904"/>
              <a:gd name="connsiteX4" fmla="*/ 39569628 w 39569628"/>
              <a:gd name="connsiteY4" fmla="*/ 7930381 h 8773904"/>
              <a:gd name="connsiteX5" fmla="*/ 38726105 w 39569628"/>
              <a:gd name="connsiteY5" fmla="*/ 8773904 h 8773904"/>
              <a:gd name="connsiteX6" fmla="*/ 35000 w 39569628"/>
              <a:gd name="connsiteY6" fmla="*/ 8773904 h 8773904"/>
              <a:gd name="connsiteX7" fmla="*/ 0 w 39569628"/>
              <a:gd name="connsiteY7" fmla="*/ 8238389 h 8773904"/>
              <a:gd name="connsiteX8" fmla="*/ 0 w 39569628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8736303 w 39579826"/>
              <a:gd name="connsiteY5" fmla="*/ 8773904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  <a:gd name="connsiteX0" fmla="*/ 10198 w 39761357"/>
              <a:gd name="connsiteY0" fmla="*/ 843523 h 8773904"/>
              <a:gd name="connsiteX1" fmla="*/ 853721 w 39761357"/>
              <a:gd name="connsiteY1" fmla="*/ 0 h 8773904"/>
              <a:gd name="connsiteX2" fmla="*/ 38736303 w 39761357"/>
              <a:gd name="connsiteY2" fmla="*/ 0 h 8773904"/>
              <a:gd name="connsiteX3" fmla="*/ 39579826 w 39761357"/>
              <a:gd name="connsiteY3" fmla="*/ 843523 h 8773904"/>
              <a:gd name="connsiteX4" fmla="*/ 39579826 w 39761357"/>
              <a:gd name="connsiteY4" fmla="*/ 7930381 h 8773904"/>
              <a:gd name="connsiteX5" fmla="*/ 39544826 w 39761357"/>
              <a:gd name="connsiteY5" fmla="*/ 8745029 h 8773904"/>
              <a:gd name="connsiteX6" fmla="*/ 16322 w 39761357"/>
              <a:gd name="connsiteY6" fmla="*/ 8773904 h 8773904"/>
              <a:gd name="connsiteX7" fmla="*/ 10198 w 39761357"/>
              <a:gd name="connsiteY7" fmla="*/ 8238389 h 8773904"/>
              <a:gd name="connsiteX8" fmla="*/ 10198 w 39761357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9544826 w 39579826"/>
              <a:gd name="connsiteY5" fmla="*/ 8745029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  <a:gd name="connsiteX0" fmla="*/ 10198 w 39795654"/>
              <a:gd name="connsiteY0" fmla="*/ 843523 h 8773904"/>
              <a:gd name="connsiteX1" fmla="*/ 853721 w 39795654"/>
              <a:gd name="connsiteY1" fmla="*/ 0 h 8773904"/>
              <a:gd name="connsiteX2" fmla="*/ 38736303 w 39795654"/>
              <a:gd name="connsiteY2" fmla="*/ 0 h 8773904"/>
              <a:gd name="connsiteX3" fmla="*/ 39579826 w 39795654"/>
              <a:gd name="connsiteY3" fmla="*/ 843523 h 8773904"/>
              <a:gd name="connsiteX4" fmla="*/ 39579826 w 39795654"/>
              <a:gd name="connsiteY4" fmla="*/ 7930381 h 8773904"/>
              <a:gd name="connsiteX5" fmla="*/ 39795081 w 39795654"/>
              <a:gd name="connsiteY5" fmla="*/ 8745029 h 8773904"/>
              <a:gd name="connsiteX6" fmla="*/ 16322 w 39795654"/>
              <a:gd name="connsiteY6" fmla="*/ 8773904 h 8773904"/>
              <a:gd name="connsiteX7" fmla="*/ 10198 w 39795654"/>
              <a:gd name="connsiteY7" fmla="*/ 8238389 h 8773904"/>
              <a:gd name="connsiteX8" fmla="*/ 10198 w 39795654"/>
              <a:gd name="connsiteY8" fmla="*/ 843523 h 8773904"/>
              <a:gd name="connsiteX0" fmla="*/ 10198 w 39579826"/>
              <a:gd name="connsiteY0" fmla="*/ 843523 h 8773904"/>
              <a:gd name="connsiteX1" fmla="*/ 853721 w 39579826"/>
              <a:gd name="connsiteY1" fmla="*/ 0 h 8773904"/>
              <a:gd name="connsiteX2" fmla="*/ 38736303 w 39579826"/>
              <a:gd name="connsiteY2" fmla="*/ 0 h 8773904"/>
              <a:gd name="connsiteX3" fmla="*/ 39579826 w 39579826"/>
              <a:gd name="connsiteY3" fmla="*/ 843523 h 8773904"/>
              <a:gd name="connsiteX4" fmla="*/ 39579826 w 39579826"/>
              <a:gd name="connsiteY4" fmla="*/ 7930381 h 8773904"/>
              <a:gd name="connsiteX5" fmla="*/ 39564074 w 39579826"/>
              <a:gd name="connsiteY5" fmla="*/ 8735404 h 8773904"/>
              <a:gd name="connsiteX6" fmla="*/ 16322 w 39579826"/>
              <a:gd name="connsiteY6" fmla="*/ 8773904 h 8773904"/>
              <a:gd name="connsiteX7" fmla="*/ 10198 w 39579826"/>
              <a:gd name="connsiteY7" fmla="*/ 8238389 h 8773904"/>
              <a:gd name="connsiteX8" fmla="*/ 10198 w 39579826"/>
              <a:gd name="connsiteY8" fmla="*/ 843523 h 877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79826" h="8773904">
                <a:moveTo>
                  <a:pt x="10198" y="843523"/>
                </a:moveTo>
                <a:cubicBezTo>
                  <a:pt x="10198" y="377658"/>
                  <a:pt x="387856" y="0"/>
                  <a:pt x="853721" y="0"/>
                </a:cubicBezTo>
                <a:lnTo>
                  <a:pt x="38736303" y="0"/>
                </a:lnTo>
                <a:cubicBezTo>
                  <a:pt x="39202168" y="0"/>
                  <a:pt x="39579826" y="377658"/>
                  <a:pt x="39579826" y="843523"/>
                </a:cubicBezTo>
                <a:lnTo>
                  <a:pt x="39579826" y="7930381"/>
                </a:lnTo>
                <a:cubicBezTo>
                  <a:pt x="39579826" y="8396246"/>
                  <a:pt x="39577553" y="8735404"/>
                  <a:pt x="39564074" y="8735404"/>
                </a:cubicBezTo>
                <a:lnTo>
                  <a:pt x="16322" y="8773904"/>
                </a:lnTo>
                <a:cubicBezTo>
                  <a:pt x="-16406" y="8764279"/>
                  <a:pt x="10198" y="8704254"/>
                  <a:pt x="10198" y="8238389"/>
                </a:cubicBezTo>
                <a:lnTo>
                  <a:pt x="10198" y="843523"/>
                </a:lnTo>
                <a:close/>
              </a:path>
            </a:pathLst>
          </a:custGeom>
          <a:solidFill>
            <a:srgbClr val="203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ORDERRRRR!!!!!!!!" hidden="1">
            <a:extLst>
              <a:ext uri="{FF2B5EF4-FFF2-40B4-BE49-F238E27FC236}">
                <a16:creationId xmlns:a16="http://schemas.microsoft.com/office/drawing/2014/main" id="{757961E7-F298-E0A5-9BC2-80F93F0204DC}"/>
              </a:ext>
            </a:extLst>
          </p:cNvPr>
          <p:cNvSpPr>
            <a:spLocks/>
          </p:cNvSpPr>
          <p:nvPr/>
        </p:nvSpPr>
        <p:spPr>
          <a:xfrm>
            <a:off x="7619696" y="2811410"/>
            <a:ext cx="38110663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343DA6-8B3E-AF40-6C06-F0AD305DAF0D}"/>
              </a:ext>
            </a:extLst>
          </p:cNvPr>
          <p:cNvSpPr>
            <a:spLocks/>
          </p:cNvSpPr>
          <p:nvPr/>
        </p:nvSpPr>
        <p:spPr>
          <a:xfrm>
            <a:off x="7645138" y="2810623"/>
            <a:ext cx="8993508" cy="22437725"/>
          </a:xfrm>
          <a:prstGeom prst="roundRect">
            <a:avLst>
              <a:gd name="adj" fmla="val 5338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 hidden="1">
            <a:extLst>
              <a:ext uri="{FF2B5EF4-FFF2-40B4-BE49-F238E27FC236}">
                <a16:creationId xmlns:a16="http://schemas.microsoft.com/office/drawing/2014/main" id="{92438533-76F9-6475-0F09-EA7368166C22}"/>
              </a:ext>
            </a:extLst>
          </p:cNvPr>
          <p:cNvGraphicFramePr>
            <a:graphicFrameLocks noGrp="1"/>
          </p:cNvGraphicFramePr>
          <p:nvPr/>
        </p:nvGraphicFramePr>
        <p:xfrm>
          <a:off x="7619696" y="2811409"/>
          <a:ext cx="30978030" cy="22437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6010">
                  <a:extLst>
                    <a:ext uri="{9D8B030D-6E8A-4147-A177-3AD203B41FA5}">
                      <a16:colId xmlns:a16="http://schemas.microsoft.com/office/drawing/2014/main" val="367153041"/>
                    </a:ext>
                  </a:extLst>
                </a:gridCol>
                <a:gridCol w="10326010">
                  <a:extLst>
                    <a:ext uri="{9D8B030D-6E8A-4147-A177-3AD203B41FA5}">
                      <a16:colId xmlns:a16="http://schemas.microsoft.com/office/drawing/2014/main" val="401625351"/>
                    </a:ext>
                  </a:extLst>
                </a:gridCol>
                <a:gridCol w="10326010">
                  <a:extLst>
                    <a:ext uri="{9D8B030D-6E8A-4147-A177-3AD203B41FA5}">
                      <a16:colId xmlns:a16="http://schemas.microsoft.com/office/drawing/2014/main" val="3922118616"/>
                    </a:ext>
                  </a:extLst>
                </a:gridCol>
              </a:tblGrid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58108"/>
                  </a:ext>
                </a:extLst>
              </a:tr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504573"/>
                  </a:ext>
                </a:extLst>
              </a:tr>
              <a:tr h="7479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70081"/>
                  </a:ext>
                </a:extLst>
              </a:tr>
            </a:tbl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43A928E-B2DF-9419-9220-CF11278A5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AD2CCAF-74A3-DAAE-FD0A-8061173402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30D1012-DA8C-5F8A-0310-F667753F36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94294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DDE3C2DB-F4E1-3AFE-E806-3CB0FB6939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18019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AB76CF0-939C-AA92-ADAC-5F9076A114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2811406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B5A45B23-F34F-45D3-5A85-2D34F91141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EF6FFF23-C82F-EECF-48B4-DD57BEA096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56156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3FBA9A6D-12A0-B4F4-10F4-50ADCF4C66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46970" y="18208255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40909AC1-45F2-B32A-FFF5-CCA6B9FF2B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46970" y="10509830"/>
            <a:ext cx="9875520" cy="7040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58CF53-E496-5AC1-CD0A-F731EA4D7BFC}"/>
              </a:ext>
            </a:extLst>
          </p:cNvPr>
          <p:cNvSpPr>
            <a:spLocks/>
          </p:cNvSpPr>
          <p:nvPr/>
        </p:nvSpPr>
        <p:spPr>
          <a:xfrm>
            <a:off x="7593625" y="2809360"/>
            <a:ext cx="31069616" cy="6291605"/>
          </a:xfrm>
          <a:prstGeom prst="roundRect">
            <a:avLst>
              <a:gd name="adj" fmla="val 8339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3000000" scaled="0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Rounded Corners 37" hidden="1">
            <a:extLst>
              <a:ext uri="{FF2B5EF4-FFF2-40B4-BE49-F238E27FC236}">
                <a16:creationId xmlns:a16="http://schemas.microsoft.com/office/drawing/2014/main" id="{12A7671E-3D68-B866-4BBC-2499288FAE35}"/>
              </a:ext>
            </a:extLst>
          </p:cNvPr>
          <p:cNvSpPr/>
          <p:nvPr/>
        </p:nvSpPr>
        <p:spPr>
          <a:xfrm>
            <a:off x="8049977" y="3266559"/>
            <a:ext cx="30156912" cy="612648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/>
            </a:solidFill>
          </a:ln>
          <a:effectLst/>
          <a:scene3d>
            <a:camera prst="orthographicFront"/>
            <a:lightRig rig="threePt" dir="t"/>
          </a:scene3d>
          <a:sp3d contourW="12700" prstMaterial="matte"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E3423-9568-6BE1-FC83-65ED399019FD}"/>
              </a:ext>
            </a:extLst>
          </p:cNvPr>
          <p:cNvSpPr/>
          <p:nvPr/>
        </p:nvSpPr>
        <p:spPr>
          <a:xfrm>
            <a:off x="7594294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2163EB-19CF-AEDE-2DD9-B7FAFEBEE74A}"/>
              </a:ext>
            </a:extLst>
          </p:cNvPr>
          <p:cNvSpPr/>
          <p:nvPr/>
        </p:nvSpPr>
        <p:spPr>
          <a:xfrm>
            <a:off x="18169159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472480-3373-409C-630B-B638703CDEDB}"/>
              </a:ext>
            </a:extLst>
          </p:cNvPr>
          <p:cNvSpPr/>
          <p:nvPr/>
        </p:nvSpPr>
        <p:spPr>
          <a:xfrm>
            <a:off x="28744023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85BD77-9373-550C-3F2F-1F3BB088DA80}"/>
              </a:ext>
            </a:extLst>
          </p:cNvPr>
          <p:cNvSpPr/>
          <p:nvPr/>
        </p:nvSpPr>
        <p:spPr>
          <a:xfrm>
            <a:off x="18169159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EF8B48-7C31-3C73-A01A-9F316CBAFAC0}"/>
              </a:ext>
            </a:extLst>
          </p:cNvPr>
          <p:cNvSpPr/>
          <p:nvPr/>
        </p:nvSpPr>
        <p:spPr>
          <a:xfrm>
            <a:off x="28744023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732D4E-F779-5EDC-0930-BB92E6936D1F}"/>
              </a:ext>
            </a:extLst>
          </p:cNvPr>
          <p:cNvSpPr/>
          <p:nvPr/>
        </p:nvSpPr>
        <p:spPr>
          <a:xfrm>
            <a:off x="7594294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6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467E11-4BD4-8928-D205-C5F50FB5214F}"/>
              </a:ext>
            </a:extLst>
          </p:cNvPr>
          <p:cNvSpPr/>
          <p:nvPr/>
        </p:nvSpPr>
        <p:spPr>
          <a:xfrm>
            <a:off x="7593625" y="2809360"/>
            <a:ext cx="31069616" cy="6291605"/>
          </a:xfrm>
          <a:prstGeom prst="roundRect">
            <a:avLst>
              <a:gd name="adj" fmla="val 8339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3000000" scaled="0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contourW="12700" prstMaterial="dkEdge">
            <a:bevelT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BDE7F-B4A3-126E-A92B-41DD0F3623CA}"/>
              </a:ext>
            </a:extLst>
          </p:cNvPr>
          <p:cNvSpPr/>
          <p:nvPr/>
        </p:nvSpPr>
        <p:spPr>
          <a:xfrm>
            <a:off x="7594294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EBEA-F6DC-BDBA-5845-003224003C88}"/>
              </a:ext>
            </a:extLst>
          </p:cNvPr>
          <p:cNvSpPr/>
          <p:nvPr/>
        </p:nvSpPr>
        <p:spPr>
          <a:xfrm>
            <a:off x="18169159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6A6090-2EDE-95A2-501A-814631E506FF}"/>
              </a:ext>
            </a:extLst>
          </p:cNvPr>
          <p:cNvSpPr/>
          <p:nvPr/>
        </p:nvSpPr>
        <p:spPr>
          <a:xfrm>
            <a:off x="28744023" y="19857359"/>
            <a:ext cx="9875520" cy="4864608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F191F1-16C1-3E1B-4E55-4152076979EE}"/>
              </a:ext>
            </a:extLst>
          </p:cNvPr>
          <p:cNvSpPr/>
          <p:nvPr/>
        </p:nvSpPr>
        <p:spPr>
          <a:xfrm>
            <a:off x="18169159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CF565C-523D-9682-ABFD-029C16FCCD80}"/>
              </a:ext>
            </a:extLst>
          </p:cNvPr>
          <p:cNvSpPr/>
          <p:nvPr/>
        </p:nvSpPr>
        <p:spPr>
          <a:xfrm>
            <a:off x="28744023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BC864D-794E-2C46-F906-825AF1EBCBD7}"/>
              </a:ext>
            </a:extLst>
          </p:cNvPr>
          <p:cNvSpPr/>
          <p:nvPr/>
        </p:nvSpPr>
        <p:spPr>
          <a:xfrm>
            <a:off x="7594294" y="12416031"/>
            <a:ext cx="9875520" cy="4865114"/>
          </a:xfrm>
          <a:prstGeom prst="roundRect">
            <a:avLst>
              <a:gd name="adj" fmla="val 7922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2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006104-C772-1149-BC48-F9CC96AD9F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2DC9"/>
              </a:gs>
              <a:gs pos="100000">
                <a:srgbClr val="6681DF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6CAD09-EB59-42D8-9B87-3C17D06095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57864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87E2"/>
              </a:gs>
              <a:gs pos="100000">
                <a:srgbClr val="85C9F7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49BA4D-6528-10F2-CEA9-7C6A30913B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88780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BDEA"/>
              </a:gs>
              <a:gs pos="100000">
                <a:srgbClr val="9BECFF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B62BB-1840-E8F4-2D0D-E2FDEC7B3D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0260F5-DC9A-55CD-1C0A-B0A1E8D355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188780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D7486C-BAFA-5797-4CF9-0072BA0D53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57864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088993-32DD-66EA-CE93-B44AD329C0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17503380"/>
            <a:ext cx="31013688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7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4164AC-9ECC-D35E-488F-B23BC6561A06}"/>
              </a:ext>
            </a:extLst>
          </p:cNvPr>
          <p:cNvSpPr/>
          <p:nvPr/>
        </p:nvSpPr>
        <p:spPr>
          <a:xfrm>
            <a:off x="7619696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2DC9"/>
              </a:gs>
              <a:gs pos="100000">
                <a:srgbClr val="6681DF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6C6AEB-DA76-9BBE-F386-655C2461954E}"/>
              </a:ext>
            </a:extLst>
          </p:cNvPr>
          <p:cNvSpPr/>
          <p:nvPr/>
        </p:nvSpPr>
        <p:spPr>
          <a:xfrm>
            <a:off x="28757864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87E2"/>
              </a:gs>
              <a:gs pos="100000">
                <a:srgbClr val="85C9F7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858233-8BFE-C4FB-0333-993E02B51643}"/>
              </a:ext>
            </a:extLst>
          </p:cNvPr>
          <p:cNvSpPr/>
          <p:nvPr/>
        </p:nvSpPr>
        <p:spPr>
          <a:xfrm>
            <a:off x="18188780" y="2811410"/>
            <a:ext cx="9875520" cy="2743200"/>
          </a:xfrm>
          <a:prstGeom prst="roundRect">
            <a:avLst>
              <a:gd name="adj" fmla="val 19454"/>
            </a:avLst>
          </a:prstGeom>
          <a:gradFill flip="none" rotWithShape="1">
            <a:gsLst>
              <a:gs pos="0">
                <a:srgbClr val="00BDEA"/>
              </a:gs>
              <a:gs pos="100000">
                <a:srgbClr val="9BECFF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A4633-12C2-8202-4E73-7741078BE731}"/>
              </a:ext>
            </a:extLst>
          </p:cNvPr>
          <p:cNvSpPr/>
          <p:nvPr/>
        </p:nvSpPr>
        <p:spPr>
          <a:xfrm>
            <a:off x="7619696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7236F0-ABAB-F1E5-4E24-AEFC3CB8BA86}"/>
              </a:ext>
            </a:extLst>
          </p:cNvPr>
          <p:cNvSpPr/>
          <p:nvPr/>
        </p:nvSpPr>
        <p:spPr>
          <a:xfrm>
            <a:off x="18188780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A499E5-AE2E-33B2-4EAF-37B509344C36}"/>
              </a:ext>
            </a:extLst>
          </p:cNvPr>
          <p:cNvSpPr/>
          <p:nvPr/>
        </p:nvSpPr>
        <p:spPr>
          <a:xfrm>
            <a:off x="28757864" y="7656511"/>
            <a:ext cx="9875520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8054C9-925F-46C9-A0F3-1E25537F6028}"/>
              </a:ext>
            </a:extLst>
          </p:cNvPr>
          <p:cNvSpPr/>
          <p:nvPr/>
        </p:nvSpPr>
        <p:spPr>
          <a:xfrm>
            <a:off x="7619696" y="17503380"/>
            <a:ext cx="31013688" cy="7744968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2A1DE-6A58-D681-7DE6-7AC22B07E55F}"/>
              </a:ext>
            </a:extLst>
          </p:cNvPr>
          <p:cNvSpPr>
            <a:spLocks/>
          </p:cNvSpPr>
          <p:nvPr/>
        </p:nvSpPr>
        <p:spPr>
          <a:xfrm>
            <a:off x="28757864" y="9872754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48E18F-5D08-A1A6-EAD9-BF5AC45D281F}"/>
              </a:ext>
            </a:extLst>
          </p:cNvPr>
          <p:cNvSpPr>
            <a:spLocks/>
          </p:cNvSpPr>
          <p:nvPr/>
        </p:nvSpPr>
        <p:spPr>
          <a:xfrm>
            <a:off x="18188780" y="9872754"/>
            <a:ext cx="9875520" cy="6585430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4D3FBA-CB76-02E6-514B-F0D4A5467A18}"/>
              </a:ext>
            </a:extLst>
          </p:cNvPr>
          <p:cNvSpPr>
            <a:spLocks/>
          </p:cNvSpPr>
          <p:nvPr/>
        </p:nvSpPr>
        <p:spPr>
          <a:xfrm>
            <a:off x="28757864" y="18662918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39C7AF2-EBFA-5CA9-3C80-6148E0CA7A16}"/>
              </a:ext>
            </a:extLst>
          </p:cNvPr>
          <p:cNvSpPr>
            <a:spLocks/>
          </p:cNvSpPr>
          <p:nvPr/>
        </p:nvSpPr>
        <p:spPr>
          <a:xfrm>
            <a:off x="18188780" y="18662918"/>
            <a:ext cx="9875520" cy="6585430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A01782-5DCB-378B-E976-6E79A0AC5DE9}"/>
              </a:ext>
            </a:extLst>
          </p:cNvPr>
          <p:cNvSpPr>
            <a:spLocks/>
          </p:cNvSpPr>
          <p:nvPr/>
        </p:nvSpPr>
        <p:spPr>
          <a:xfrm>
            <a:off x="7619696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FEF585-997A-9C99-9C35-7CF60AF4F906}"/>
              </a:ext>
            </a:extLst>
          </p:cNvPr>
          <p:cNvSpPr/>
          <p:nvPr/>
        </p:nvSpPr>
        <p:spPr>
          <a:xfrm>
            <a:off x="7619693" y="2809361"/>
            <a:ext cx="9875520" cy="4861972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25000">
                <a:srgbClr val="0053D8"/>
              </a:gs>
              <a:gs pos="50000">
                <a:srgbClr val="008CEE"/>
              </a:gs>
              <a:gs pos="0">
                <a:srgbClr val="002DC9"/>
              </a:gs>
              <a:gs pos="100000">
                <a:srgbClr val="11D2FF"/>
              </a:gs>
              <a:gs pos="75000">
                <a:srgbClr val="0AB6F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8473D1-6BF1-691D-419B-D194309F5A6C}"/>
              </a:ext>
            </a:extLst>
          </p:cNvPr>
          <p:cNvSpPr/>
          <p:nvPr/>
        </p:nvSpPr>
        <p:spPr>
          <a:xfrm>
            <a:off x="18151071" y="2809361"/>
            <a:ext cx="20512170" cy="4858659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3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3CBB3B-5714-A49D-1437-C35B98128F8D}"/>
              </a:ext>
            </a:extLst>
          </p:cNvPr>
          <p:cNvSpPr>
            <a:spLocks/>
          </p:cNvSpPr>
          <p:nvPr/>
        </p:nvSpPr>
        <p:spPr>
          <a:xfrm>
            <a:off x="28757864" y="9872754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EE4A31-1F6D-D7A2-EE1D-59844A2C6F28}"/>
              </a:ext>
            </a:extLst>
          </p:cNvPr>
          <p:cNvSpPr>
            <a:spLocks/>
          </p:cNvSpPr>
          <p:nvPr/>
        </p:nvSpPr>
        <p:spPr>
          <a:xfrm>
            <a:off x="18188780" y="9872754"/>
            <a:ext cx="9875520" cy="6585430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6BCD2C-118F-F197-0B16-2B51EAA17F9C}"/>
              </a:ext>
            </a:extLst>
          </p:cNvPr>
          <p:cNvSpPr>
            <a:spLocks/>
          </p:cNvSpPr>
          <p:nvPr/>
        </p:nvSpPr>
        <p:spPr>
          <a:xfrm>
            <a:off x="28757864" y="18662918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314669-8703-61F0-FE10-BDA817F52C71}"/>
              </a:ext>
            </a:extLst>
          </p:cNvPr>
          <p:cNvSpPr>
            <a:spLocks/>
          </p:cNvSpPr>
          <p:nvPr/>
        </p:nvSpPr>
        <p:spPr>
          <a:xfrm>
            <a:off x="18188780" y="18662918"/>
            <a:ext cx="9875520" cy="6585430"/>
          </a:xfrm>
          <a:prstGeom prst="roundRect">
            <a:avLst>
              <a:gd name="adj" fmla="val 6610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CA61D9-D40B-1ABB-3041-A17A361D9CA1}"/>
              </a:ext>
            </a:extLst>
          </p:cNvPr>
          <p:cNvSpPr>
            <a:spLocks/>
          </p:cNvSpPr>
          <p:nvPr/>
        </p:nvSpPr>
        <p:spPr>
          <a:xfrm>
            <a:off x="7619696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92A929-36BF-B02A-81C3-ECCCF18BF68F}"/>
              </a:ext>
            </a:extLst>
          </p:cNvPr>
          <p:cNvSpPr/>
          <p:nvPr/>
        </p:nvSpPr>
        <p:spPr>
          <a:xfrm>
            <a:off x="7619693" y="2809361"/>
            <a:ext cx="9875520" cy="4861972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25000">
                <a:srgbClr val="0053D8"/>
              </a:gs>
              <a:gs pos="50000">
                <a:srgbClr val="008CEE"/>
              </a:gs>
              <a:gs pos="0">
                <a:srgbClr val="002DC9"/>
              </a:gs>
              <a:gs pos="100000">
                <a:srgbClr val="11D2FF"/>
              </a:gs>
              <a:gs pos="75000">
                <a:srgbClr val="0AB6F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contourW="12700" prstMaterial="dkEdge">
            <a:bevelT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693618-EC03-7A83-F8BD-F9CAEA9DDCC6}"/>
              </a:ext>
            </a:extLst>
          </p:cNvPr>
          <p:cNvSpPr/>
          <p:nvPr/>
        </p:nvSpPr>
        <p:spPr>
          <a:xfrm>
            <a:off x="18151071" y="2809361"/>
            <a:ext cx="20512170" cy="4858659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contourW="12700" prstMaterial="dkEdge">
            <a:bevelT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F2F2F2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gradFill>
                  <a:gsLst>
                    <a:gs pos="100000">
                      <a:srgbClr val="0CC0DF"/>
                    </a:gs>
                    <a:gs pos="50000">
                      <a:srgbClr val="0F6EC8"/>
                    </a:gs>
                    <a:gs pos="0">
                      <a:srgbClr val="023D7C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BFE52-675B-58FB-F187-5A109AC93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100000">
                      <a:srgbClr val="1577F3"/>
                    </a:gs>
                    <a:gs pos="1000">
                      <a:srgbClr val="0027A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rgbClr val="023D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C0DEDA3-FEDA-E0F9-4285-0CDD6CF442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D5AFF30-2890-0338-96AF-BBF7B6F1A9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DC099-7382-501C-3375-A8F3389E58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rgbClr val="023D7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2A1DE-6A58-D681-7DE6-7AC22B07E55F}"/>
              </a:ext>
            </a:extLst>
          </p:cNvPr>
          <p:cNvSpPr>
            <a:spLocks/>
          </p:cNvSpPr>
          <p:nvPr/>
        </p:nvSpPr>
        <p:spPr>
          <a:xfrm>
            <a:off x="28757864" y="9872754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4D3FBA-CB76-02E6-514B-F0D4A5467A18}"/>
              </a:ext>
            </a:extLst>
          </p:cNvPr>
          <p:cNvSpPr>
            <a:spLocks/>
          </p:cNvSpPr>
          <p:nvPr/>
        </p:nvSpPr>
        <p:spPr>
          <a:xfrm>
            <a:off x="28757864" y="18662918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A01782-5DCB-378B-E976-6E79A0AC5DE9}"/>
              </a:ext>
            </a:extLst>
          </p:cNvPr>
          <p:cNvSpPr>
            <a:spLocks/>
          </p:cNvSpPr>
          <p:nvPr/>
        </p:nvSpPr>
        <p:spPr>
          <a:xfrm>
            <a:off x="7619696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FEF585-997A-9C99-9C35-7CF60AF4F906}"/>
              </a:ext>
            </a:extLst>
          </p:cNvPr>
          <p:cNvSpPr/>
          <p:nvPr/>
        </p:nvSpPr>
        <p:spPr>
          <a:xfrm>
            <a:off x="7619693" y="2809361"/>
            <a:ext cx="9875520" cy="4861972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25000">
                <a:srgbClr val="0053D8"/>
              </a:gs>
              <a:gs pos="50000">
                <a:srgbClr val="008CEE"/>
              </a:gs>
              <a:gs pos="0">
                <a:srgbClr val="002DC9"/>
              </a:gs>
              <a:gs pos="100000">
                <a:srgbClr val="11D2FF"/>
              </a:gs>
              <a:gs pos="75000">
                <a:srgbClr val="0AB6F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8473D1-6BF1-691D-419B-D194309F5A6C}"/>
              </a:ext>
            </a:extLst>
          </p:cNvPr>
          <p:cNvSpPr/>
          <p:nvPr/>
        </p:nvSpPr>
        <p:spPr>
          <a:xfrm>
            <a:off x="18151071" y="2809361"/>
            <a:ext cx="20512170" cy="4858659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rgbClr val="F5FC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8D4DE4-4D30-E241-CB9A-53BB3AD9F847}"/>
              </a:ext>
            </a:extLst>
          </p:cNvPr>
          <p:cNvSpPr>
            <a:spLocks/>
          </p:cNvSpPr>
          <p:nvPr/>
        </p:nvSpPr>
        <p:spPr>
          <a:xfrm>
            <a:off x="18188780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EAF8FF"/>
              </a:gs>
              <a:gs pos="100000">
                <a:srgbClr val="F5FCF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>
              <a:rot lat="0" lon="0" rev="2700000"/>
            </a:lightRig>
          </a:scene3d>
          <a:sp3d contourW="12700" prstMaterial="dkEdge">
            <a:bevelT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rry image of a rainbow&#10;&#10;Description automatically generated">
            <a:extLst>
              <a:ext uri="{FF2B5EF4-FFF2-40B4-BE49-F238E27FC236}">
                <a16:creationId xmlns:a16="http://schemas.microsoft.com/office/drawing/2014/main" id="{190E92A0-CE14-3045-4464-C6EF3B8CD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240964" y="-10240960"/>
            <a:ext cx="26335037" cy="46816964"/>
          </a:xfrm>
          <a:prstGeom prst="rect">
            <a:avLst/>
          </a:prstGeom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65B4F4-D721-E1D7-2E22-5DD3128259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8186"/>
            <a:ext cx="39619562" cy="25738666"/>
          </a:xfrm>
          <a:prstGeom prst="roundRect">
            <a:avLst>
              <a:gd name="adj" fmla="val 3305"/>
            </a:avLst>
          </a:prstGeom>
          <a:solidFill>
            <a:srgbClr val="112D47"/>
          </a:solidFill>
          <a:ln w="38100">
            <a:gradFill flip="none" rotWithShape="1">
              <a:gsLst>
                <a:gs pos="100000">
                  <a:srgbClr val="008CEE"/>
                </a:gs>
                <a:gs pos="0">
                  <a:srgbClr val="002DC9"/>
                </a:gs>
                <a:gs pos="50000">
                  <a:srgbClr val="11D2FF"/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BC2E-C278-FAE0-D411-AEB0BCE61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253" y="327062"/>
            <a:ext cx="7003279" cy="25694640"/>
          </a:xfrm>
          <a:custGeom>
            <a:avLst/>
            <a:gdLst>
              <a:gd name="connsiteX0" fmla="*/ 0 w 6964916"/>
              <a:gd name="connsiteY0" fmla="*/ 844287 h 25725965"/>
              <a:gd name="connsiteX1" fmla="*/ 844287 w 6964916"/>
              <a:gd name="connsiteY1" fmla="*/ 0 h 25725965"/>
              <a:gd name="connsiteX2" fmla="*/ 6120629 w 6964916"/>
              <a:gd name="connsiteY2" fmla="*/ 0 h 25725965"/>
              <a:gd name="connsiteX3" fmla="*/ 6964916 w 6964916"/>
              <a:gd name="connsiteY3" fmla="*/ 844287 h 25725965"/>
              <a:gd name="connsiteX4" fmla="*/ 6964916 w 6964916"/>
              <a:gd name="connsiteY4" fmla="*/ 24881678 h 25725965"/>
              <a:gd name="connsiteX5" fmla="*/ 6120629 w 6964916"/>
              <a:gd name="connsiteY5" fmla="*/ 25725965 h 25725965"/>
              <a:gd name="connsiteX6" fmla="*/ 844287 w 6964916"/>
              <a:gd name="connsiteY6" fmla="*/ 25725965 h 25725965"/>
              <a:gd name="connsiteX7" fmla="*/ 0 w 6964916"/>
              <a:gd name="connsiteY7" fmla="*/ 24881678 h 25725965"/>
              <a:gd name="connsiteX8" fmla="*/ 0 w 6964916"/>
              <a:gd name="connsiteY8" fmla="*/ 844287 h 25725965"/>
              <a:gd name="connsiteX0" fmla="*/ 164 w 6965080"/>
              <a:gd name="connsiteY0" fmla="*/ 844287 h 25725965"/>
              <a:gd name="connsiteX1" fmla="*/ 444401 w 6965080"/>
              <a:gd name="connsiteY1" fmla="*/ 0 h 25725965"/>
              <a:gd name="connsiteX2" fmla="*/ 6120793 w 6965080"/>
              <a:gd name="connsiteY2" fmla="*/ 0 h 25725965"/>
              <a:gd name="connsiteX3" fmla="*/ 6965080 w 6965080"/>
              <a:gd name="connsiteY3" fmla="*/ 844287 h 25725965"/>
              <a:gd name="connsiteX4" fmla="*/ 6965080 w 6965080"/>
              <a:gd name="connsiteY4" fmla="*/ 24881678 h 25725965"/>
              <a:gd name="connsiteX5" fmla="*/ 6120793 w 6965080"/>
              <a:gd name="connsiteY5" fmla="*/ 25725965 h 25725965"/>
              <a:gd name="connsiteX6" fmla="*/ 844451 w 6965080"/>
              <a:gd name="connsiteY6" fmla="*/ 25725965 h 25725965"/>
              <a:gd name="connsiteX7" fmla="*/ 164 w 6965080"/>
              <a:gd name="connsiteY7" fmla="*/ 24881678 h 25725965"/>
              <a:gd name="connsiteX8" fmla="*/ 164 w 6965080"/>
              <a:gd name="connsiteY8" fmla="*/ 844287 h 25725965"/>
              <a:gd name="connsiteX0" fmla="*/ 62 w 6971328"/>
              <a:gd name="connsiteY0" fmla="*/ 371719 h 25735997"/>
              <a:gd name="connsiteX1" fmla="*/ 450649 w 6971328"/>
              <a:gd name="connsiteY1" fmla="*/ 10032 h 25735997"/>
              <a:gd name="connsiteX2" fmla="*/ 6127041 w 6971328"/>
              <a:gd name="connsiteY2" fmla="*/ 10032 h 25735997"/>
              <a:gd name="connsiteX3" fmla="*/ 6971328 w 6971328"/>
              <a:gd name="connsiteY3" fmla="*/ 854319 h 25735997"/>
              <a:gd name="connsiteX4" fmla="*/ 6971328 w 6971328"/>
              <a:gd name="connsiteY4" fmla="*/ 24891710 h 25735997"/>
              <a:gd name="connsiteX5" fmla="*/ 6127041 w 6971328"/>
              <a:gd name="connsiteY5" fmla="*/ 25735997 h 25735997"/>
              <a:gd name="connsiteX6" fmla="*/ 850699 w 6971328"/>
              <a:gd name="connsiteY6" fmla="*/ 25735997 h 25735997"/>
              <a:gd name="connsiteX7" fmla="*/ 6412 w 6971328"/>
              <a:gd name="connsiteY7" fmla="*/ 24891710 h 25735997"/>
              <a:gd name="connsiteX8" fmla="*/ 62 w 6971328"/>
              <a:gd name="connsiteY8" fmla="*/ 371719 h 25735997"/>
              <a:gd name="connsiteX0" fmla="*/ 612 w 6965528"/>
              <a:gd name="connsiteY0" fmla="*/ 203930 h 25942858"/>
              <a:gd name="connsiteX1" fmla="*/ 444849 w 6965528"/>
              <a:gd name="connsiteY1" fmla="*/ 216893 h 25942858"/>
              <a:gd name="connsiteX2" fmla="*/ 6121241 w 6965528"/>
              <a:gd name="connsiteY2" fmla="*/ 216893 h 25942858"/>
              <a:gd name="connsiteX3" fmla="*/ 6965528 w 6965528"/>
              <a:gd name="connsiteY3" fmla="*/ 1061180 h 25942858"/>
              <a:gd name="connsiteX4" fmla="*/ 6965528 w 6965528"/>
              <a:gd name="connsiteY4" fmla="*/ 25098571 h 25942858"/>
              <a:gd name="connsiteX5" fmla="*/ 6121241 w 6965528"/>
              <a:gd name="connsiteY5" fmla="*/ 25942858 h 25942858"/>
              <a:gd name="connsiteX6" fmla="*/ 844899 w 6965528"/>
              <a:gd name="connsiteY6" fmla="*/ 25942858 h 25942858"/>
              <a:gd name="connsiteX7" fmla="*/ 612 w 6965528"/>
              <a:gd name="connsiteY7" fmla="*/ 25098571 h 25942858"/>
              <a:gd name="connsiteX8" fmla="*/ 612 w 6965528"/>
              <a:gd name="connsiteY8" fmla="*/ 203930 h 25942858"/>
              <a:gd name="connsiteX0" fmla="*/ 612 w 6965528"/>
              <a:gd name="connsiteY0" fmla="*/ 386902 h 25732130"/>
              <a:gd name="connsiteX1" fmla="*/ 444849 w 6965528"/>
              <a:gd name="connsiteY1" fmla="*/ 6165 h 25732130"/>
              <a:gd name="connsiteX2" fmla="*/ 6121241 w 6965528"/>
              <a:gd name="connsiteY2" fmla="*/ 6165 h 25732130"/>
              <a:gd name="connsiteX3" fmla="*/ 6965528 w 6965528"/>
              <a:gd name="connsiteY3" fmla="*/ 850452 h 25732130"/>
              <a:gd name="connsiteX4" fmla="*/ 6965528 w 6965528"/>
              <a:gd name="connsiteY4" fmla="*/ 24887843 h 25732130"/>
              <a:gd name="connsiteX5" fmla="*/ 6121241 w 6965528"/>
              <a:gd name="connsiteY5" fmla="*/ 25732130 h 25732130"/>
              <a:gd name="connsiteX6" fmla="*/ 844899 w 6965528"/>
              <a:gd name="connsiteY6" fmla="*/ 25732130 h 25732130"/>
              <a:gd name="connsiteX7" fmla="*/ 612 w 6965528"/>
              <a:gd name="connsiteY7" fmla="*/ 24887843 h 25732130"/>
              <a:gd name="connsiteX8" fmla="*/ 612 w 6965528"/>
              <a:gd name="connsiteY8" fmla="*/ 386902 h 25732130"/>
              <a:gd name="connsiteX0" fmla="*/ 5092 w 6970008"/>
              <a:gd name="connsiteY0" fmla="*/ 380737 h 25725965"/>
              <a:gd name="connsiteX1" fmla="*/ 392179 w 6970008"/>
              <a:gd name="connsiteY1" fmla="*/ 12700 h 25725965"/>
              <a:gd name="connsiteX2" fmla="*/ 6125721 w 6970008"/>
              <a:gd name="connsiteY2" fmla="*/ 0 h 25725965"/>
              <a:gd name="connsiteX3" fmla="*/ 6970008 w 6970008"/>
              <a:gd name="connsiteY3" fmla="*/ 844287 h 25725965"/>
              <a:gd name="connsiteX4" fmla="*/ 6970008 w 6970008"/>
              <a:gd name="connsiteY4" fmla="*/ 24881678 h 25725965"/>
              <a:gd name="connsiteX5" fmla="*/ 6125721 w 6970008"/>
              <a:gd name="connsiteY5" fmla="*/ 25725965 h 25725965"/>
              <a:gd name="connsiteX6" fmla="*/ 849379 w 6970008"/>
              <a:gd name="connsiteY6" fmla="*/ 25725965 h 25725965"/>
              <a:gd name="connsiteX7" fmla="*/ 5092 w 6970008"/>
              <a:gd name="connsiteY7" fmla="*/ 24881678 h 25725965"/>
              <a:gd name="connsiteX8" fmla="*/ 5092 w 6970008"/>
              <a:gd name="connsiteY8" fmla="*/ 380737 h 25725965"/>
              <a:gd name="connsiteX0" fmla="*/ 4130 w 6969046"/>
              <a:gd name="connsiteY0" fmla="*/ 3807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380737 h 25725965"/>
              <a:gd name="connsiteX0" fmla="*/ 4130 w 6969046"/>
              <a:gd name="connsiteY0" fmla="*/ 425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25187 h 25725965"/>
              <a:gd name="connsiteX0" fmla="*/ 6779 w 6971695"/>
              <a:gd name="connsiteY0" fmla="*/ 425187 h 25725965"/>
              <a:gd name="connsiteX1" fmla="*/ 400216 w 6971695"/>
              <a:gd name="connsiteY1" fmla="*/ 12700 h 25725965"/>
              <a:gd name="connsiteX2" fmla="*/ 6127408 w 6971695"/>
              <a:gd name="connsiteY2" fmla="*/ 0 h 25725965"/>
              <a:gd name="connsiteX3" fmla="*/ 6971695 w 6971695"/>
              <a:gd name="connsiteY3" fmla="*/ 844287 h 25725965"/>
              <a:gd name="connsiteX4" fmla="*/ 6971695 w 6971695"/>
              <a:gd name="connsiteY4" fmla="*/ 24881678 h 25725965"/>
              <a:gd name="connsiteX5" fmla="*/ 6127408 w 6971695"/>
              <a:gd name="connsiteY5" fmla="*/ 25725965 h 25725965"/>
              <a:gd name="connsiteX6" fmla="*/ 851066 w 6971695"/>
              <a:gd name="connsiteY6" fmla="*/ 25725965 h 25725965"/>
              <a:gd name="connsiteX7" fmla="*/ 6779 w 6971695"/>
              <a:gd name="connsiteY7" fmla="*/ 24881678 h 25725965"/>
              <a:gd name="connsiteX8" fmla="*/ 6779 w 6971695"/>
              <a:gd name="connsiteY8" fmla="*/ 425187 h 25725965"/>
              <a:gd name="connsiteX0" fmla="*/ 6779 w 6971695"/>
              <a:gd name="connsiteY0" fmla="*/ 204459 h 25886237"/>
              <a:gd name="connsiteX1" fmla="*/ 400216 w 6971695"/>
              <a:gd name="connsiteY1" fmla="*/ 172972 h 25886237"/>
              <a:gd name="connsiteX2" fmla="*/ 6127408 w 6971695"/>
              <a:gd name="connsiteY2" fmla="*/ 160272 h 25886237"/>
              <a:gd name="connsiteX3" fmla="*/ 6971695 w 6971695"/>
              <a:gd name="connsiteY3" fmla="*/ 1004559 h 25886237"/>
              <a:gd name="connsiteX4" fmla="*/ 6971695 w 6971695"/>
              <a:gd name="connsiteY4" fmla="*/ 25041950 h 25886237"/>
              <a:gd name="connsiteX5" fmla="*/ 6127408 w 6971695"/>
              <a:gd name="connsiteY5" fmla="*/ 25886237 h 25886237"/>
              <a:gd name="connsiteX6" fmla="*/ 851066 w 6971695"/>
              <a:gd name="connsiteY6" fmla="*/ 25886237 h 25886237"/>
              <a:gd name="connsiteX7" fmla="*/ 6779 w 6971695"/>
              <a:gd name="connsiteY7" fmla="*/ 25041950 h 25886237"/>
              <a:gd name="connsiteX8" fmla="*/ 6779 w 6971695"/>
              <a:gd name="connsiteY8" fmla="*/ 204459 h 25886237"/>
              <a:gd name="connsiteX0" fmla="*/ 4130 w 6969046"/>
              <a:gd name="connsiteY0" fmla="*/ 4418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44187 h 25725965"/>
              <a:gd name="connsiteX0" fmla="*/ 4130 w 6969046"/>
              <a:gd name="connsiteY0" fmla="*/ 25137 h 25725965"/>
              <a:gd name="connsiteX1" fmla="*/ 397567 w 6969046"/>
              <a:gd name="connsiteY1" fmla="*/ 12700 h 25725965"/>
              <a:gd name="connsiteX2" fmla="*/ 6124759 w 6969046"/>
              <a:gd name="connsiteY2" fmla="*/ 0 h 25725965"/>
              <a:gd name="connsiteX3" fmla="*/ 6969046 w 6969046"/>
              <a:gd name="connsiteY3" fmla="*/ 844287 h 25725965"/>
              <a:gd name="connsiteX4" fmla="*/ 6969046 w 6969046"/>
              <a:gd name="connsiteY4" fmla="*/ 24881678 h 25725965"/>
              <a:gd name="connsiteX5" fmla="*/ 6124759 w 6969046"/>
              <a:gd name="connsiteY5" fmla="*/ 25725965 h 25725965"/>
              <a:gd name="connsiteX6" fmla="*/ 848417 w 6969046"/>
              <a:gd name="connsiteY6" fmla="*/ 25725965 h 25725965"/>
              <a:gd name="connsiteX7" fmla="*/ 4130 w 6969046"/>
              <a:gd name="connsiteY7" fmla="*/ 24881678 h 25725965"/>
              <a:gd name="connsiteX8" fmla="*/ 4130 w 6969046"/>
              <a:gd name="connsiteY8" fmla="*/ 25137 h 25725965"/>
              <a:gd name="connsiteX0" fmla="*/ 175162 w 7140078"/>
              <a:gd name="connsiteY0" fmla="*/ 25137 h 25725965"/>
              <a:gd name="connsiteX1" fmla="*/ 568599 w 7140078"/>
              <a:gd name="connsiteY1" fmla="*/ 12700 h 25725965"/>
              <a:gd name="connsiteX2" fmla="*/ 6295791 w 7140078"/>
              <a:gd name="connsiteY2" fmla="*/ 0 h 25725965"/>
              <a:gd name="connsiteX3" fmla="*/ 7140078 w 7140078"/>
              <a:gd name="connsiteY3" fmla="*/ 844287 h 25725965"/>
              <a:gd name="connsiteX4" fmla="*/ 7140078 w 7140078"/>
              <a:gd name="connsiteY4" fmla="*/ 24881678 h 25725965"/>
              <a:gd name="connsiteX5" fmla="*/ 6295791 w 7140078"/>
              <a:gd name="connsiteY5" fmla="*/ 25725965 h 25725965"/>
              <a:gd name="connsiteX6" fmla="*/ 219349 w 7140078"/>
              <a:gd name="connsiteY6" fmla="*/ 25719614 h 25725965"/>
              <a:gd name="connsiteX7" fmla="*/ 175162 w 7140078"/>
              <a:gd name="connsiteY7" fmla="*/ 24881678 h 25725965"/>
              <a:gd name="connsiteX8" fmla="*/ 175162 w 7140078"/>
              <a:gd name="connsiteY8" fmla="*/ 25137 h 25725965"/>
              <a:gd name="connsiteX0" fmla="*/ 14738 w 6979654"/>
              <a:gd name="connsiteY0" fmla="*/ 25137 h 25725965"/>
              <a:gd name="connsiteX1" fmla="*/ 408175 w 6979654"/>
              <a:gd name="connsiteY1" fmla="*/ 12700 h 25725965"/>
              <a:gd name="connsiteX2" fmla="*/ 6135367 w 6979654"/>
              <a:gd name="connsiteY2" fmla="*/ 0 h 25725965"/>
              <a:gd name="connsiteX3" fmla="*/ 6979654 w 6979654"/>
              <a:gd name="connsiteY3" fmla="*/ 844287 h 25725965"/>
              <a:gd name="connsiteX4" fmla="*/ 6979654 w 6979654"/>
              <a:gd name="connsiteY4" fmla="*/ 24881678 h 25725965"/>
              <a:gd name="connsiteX5" fmla="*/ 6135367 w 6979654"/>
              <a:gd name="connsiteY5" fmla="*/ 25725965 h 25725965"/>
              <a:gd name="connsiteX6" fmla="*/ 58925 w 6979654"/>
              <a:gd name="connsiteY6" fmla="*/ 25719614 h 25725965"/>
              <a:gd name="connsiteX7" fmla="*/ 14738 w 6979654"/>
              <a:gd name="connsiteY7" fmla="*/ 24881678 h 25725965"/>
              <a:gd name="connsiteX8" fmla="*/ 14738 w 6979654"/>
              <a:gd name="connsiteY8" fmla="*/ 25137 h 25725965"/>
              <a:gd name="connsiteX0" fmla="*/ 17835 w 6982751"/>
              <a:gd name="connsiteY0" fmla="*/ 25137 h 25885411"/>
              <a:gd name="connsiteX1" fmla="*/ 411272 w 6982751"/>
              <a:gd name="connsiteY1" fmla="*/ 12700 h 25885411"/>
              <a:gd name="connsiteX2" fmla="*/ 6138464 w 6982751"/>
              <a:gd name="connsiteY2" fmla="*/ 0 h 25885411"/>
              <a:gd name="connsiteX3" fmla="*/ 6982751 w 6982751"/>
              <a:gd name="connsiteY3" fmla="*/ 844287 h 25885411"/>
              <a:gd name="connsiteX4" fmla="*/ 6982751 w 6982751"/>
              <a:gd name="connsiteY4" fmla="*/ 24881678 h 25885411"/>
              <a:gd name="connsiteX5" fmla="*/ 6138464 w 6982751"/>
              <a:gd name="connsiteY5" fmla="*/ 25725965 h 25885411"/>
              <a:gd name="connsiteX6" fmla="*/ 62022 w 6982751"/>
              <a:gd name="connsiteY6" fmla="*/ 25719614 h 25885411"/>
              <a:gd name="connsiteX7" fmla="*/ 11485 w 6982751"/>
              <a:gd name="connsiteY7" fmla="*/ 25650028 h 25885411"/>
              <a:gd name="connsiteX8" fmla="*/ 17835 w 6982751"/>
              <a:gd name="connsiteY8" fmla="*/ 25137 h 25885411"/>
              <a:gd name="connsiteX0" fmla="*/ 17835 w 6982751"/>
              <a:gd name="connsiteY0" fmla="*/ 25137 h 25798561"/>
              <a:gd name="connsiteX1" fmla="*/ 411272 w 6982751"/>
              <a:gd name="connsiteY1" fmla="*/ 12700 h 25798561"/>
              <a:gd name="connsiteX2" fmla="*/ 6138464 w 6982751"/>
              <a:gd name="connsiteY2" fmla="*/ 0 h 25798561"/>
              <a:gd name="connsiteX3" fmla="*/ 6982751 w 6982751"/>
              <a:gd name="connsiteY3" fmla="*/ 844287 h 25798561"/>
              <a:gd name="connsiteX4" fmla="*/ 6982751 w 6982751"/>
              <a:gd name="connsiteY4" fmla="*/ 24881678 h 25798561"/>
              <a:gd name="connsiteX5" fmla="*/ 6138464 w 6982751"/>
              <a:gd name="connsiteY5" fmla="*/ 25725965 h 25798561"/>
              <a:gd name="connsiteX6" fmla="*/ 62022 w 6982751"/>
              <a:gd name="connsiteY6" fmla="*/ 25719614 h 25798561"/>
              <a:gd name="connsiteX7" fmla="*/ 11485 w 6982751"/>
              <a:gd name="connsiteY7" fmla="*/ 25503978 h 25798561"/>
              <a:gd name="connsiteX8" fmla="*/ 17835 w 6982751"/>
              <a:gd name="connsiteY8" fmla="*/ 25137 h 25798561"/>
              <a:gd name="connsiteX0" fmla="*/ 17835 w 6982751"/>
              <a:gd name="connsiteY0" fmla="*/ 25137 h 25731904"/>
              <a:gd name="connsiteX1" fmla="*/ 411272 w 6982751"/>
              <a:gd name="connsiteY1" fmla="*/ 12700 h 25731904"/>
              <a:gd name="connsiteX2" fmla="*/ 6138464 w 6982751"/>
              <a:gd name="connsiteY2" fmla="*/ 0 h 25731904"/>
              <a:gd name="connsiteX3" fmla="*/ 6982751 w 6982751"/>
              <a:gd name="connsiteY3" fmla="*/ 844287 h 25731904"/>
              <a:gd name="connsiteX4" fmla="*/ 6982751 w 6982751"/>
              <a:gd name="connsiteY4" fmla="*/ 24881678 h 25731904"/>
              <a:gd name="connsiteX5" fmla="*/ 6138464 w 6982751"/>
              <a:gd name="connsiteY5" fmla="*/ 25725965 h 25731904"/>
              <a:gd name="connsiteX6" fmla="*/ 62022 w 6982751"/>
              <a:gd name="connsiteY6" fmla="*/ 25719614 h 25731904"/>
              <a:gd name="connsiteX7" fmla="*/ 11485 w 6982751"/>
              <a:gd name="connsiteY7" fmla="*/ 25503978 h 25731904"/>
              <a:gd name="connsiteX8" fmla="*/ 17835 w 6982751"/>
              <a:gd name="connsiteY8" fmla="*/ 25137 h 25731904"/>
              <a:gd name="connsiteX0" fmla="*/ 7275 w 6972191"/>
              <a:gd name="connsiteY0" fmla="*/ 25137 h 25731904"/>
              <a:gd name="connsiteX1" fmla="*/ 400712 w 6972191"/>
              <a:gd name="connsiteY1" fmla="*/ 12700 h 25731904"/>
              <a:gd name="connsiteX2" fmla="*/ 6127904 w 6972191"/>
              <a:gd name="connsiteY2" fmla="*/ 0 h 25731904"/>
              <a:gd name="connsiteX3" fmla="*/ 6972191 w 6972191"/>
              <a:gd name="connsiteY3" fmla="*/ 844287 h 25731904"/>
              <a:gd name="connsiteX4" fmla="*/ 6972191 w 6972191"/>
              <a:gd name="connsiteY4" fmla="*/ 24881678 h 25731904"/>
              <a:gd name="connsiteX5" fmla="*/ 6127904 w 6972191"/>
              <a:gd name="connsiteY5" fmla="*/ 25725965 h 25731904"/>
              <a:gd name="connsiteX6" fmla="*/ 83212 w 6972191"/>
              <a:gd name="connsiteY6" fmla="*/ 25719614 h 25731904"/>
              <a:gd name="connsiteX7" fmla="*/ 925 w 6972191"/>
              <a:gd name="connsiteY7" fmla="*/ 25503978 h 25731904"/>
              <a:gd name="connsiteX8" fmla="*/ 7275 w 6972191"/>
              <a:gd name="connsiteY8" fmla="*/ 25137 h 25731904"/>
              <a:gd name="connsiteX0" fmla="*/ 14903 w 6979819"/>
              <a:gd name="connsiteY0" fmla="*/ 25137 h 25731904"/>
              <a:gd name="connsiteX1" fmla="*/ 408340 w 6979819"/>
              <a:gd name="connsiteY1" fmla="*/ 12700 h 25731904"/>
              <a:gd name="connsiteX2" fmla="*/ 6135532 w 6979819"/>
              <a:gd name="connsiteY2" fmla="*/ 0 h 25731904"/>
              <a:gd name="connsiteX3" fmla="*/ 6979819 w 6979819"/>
              <a:gd name="connsiteY3" fmla="*/ 844287 h 25731904"/>
              <a:gd name="connsiteX4" fmla="*/ 6979819 w 6979819"/>
              <a:gd name="connsiteY4" fmla="*/ 24881678 h 25731904"/>
              <a:gd name="connsiteX5" fmla="*/ 6135532 w 6979819"/>
              <a:gd name="connsiteY5" fmla="*/ 25725965 h 25731904"/>
              <a:gd name="connsiteX6" fmla="*/ 65440 w 6979819"/>
              <a:gd name="connsiteY6" fmla="*/ 25719614 h 25731904"/>
              <a:gd name="connsiteX7" fmla="*/ 8553 w 6979819"/>
              <a:gd name="connsiteY7" fmla="*/ 25503978 h 25731904"/>
              <a:gd name="connsiteX8" fmla="*/ 14903 w 6979819"/>
              <a:gd name="connsiteY8" fmla="*/ 25137 h 25731904"/>
              <a:gd name="connsiteX0" fmla="*/ 59738 w 7024654"/>
              <a:gd name="connsiteY0" fmla="*/ 25137 h 25726489"/>
              <a:gd name="connsiteX1" fmla="*/ 453175 w 7024654"/>
              <a:gd name="connsiteY1" fmla="*/ 12700 h 25726489"/>
              <a:gd name="connsiteX2" fmla="*/ 6180367 w 7024654"/>
              <a:gd name="connsiteY2" fmla="*/ 0 h 25726489"/>
              <a:gd name="connsiteX3" fmla="*/ 7024654 w 7024654"/>
              <a:gd name="connsiteY3" fmla="*/ 844287 h 25726489"/>
              <a:gd name="connsiteX4" fmla="*/ 7024654 w 7024654"/>
              <a:gd name="connsiteY4" fmla="*/ 24881678 h 25726489"/>
              <a:gd name="connsiteX5" fmla="*/ 6180367 w 7024654"/>
              <a:gd name="connsiteY5" fmla="*/ 25725965 h 25726489"/>
              <a:gd name="connsiteX6" fmla="*/ 40425 w 7024654"/>
              <a:gd name="connsiteY6" fmla="*/ 25713264 h 25726489"/>
              <a:gd name="connsiteX7" fmla="*/ 53388 w 7024654"/>
              <a:gd name="connsiteY7" fmla="*/ 25503978 h 25726489"/>
              <a:gd name="connsiteX8" fmla="*/ 59738 w 7024654"/>
              <a:gd name="connsiteY8" fmla="*/ 25137 h 25726489"/>
              <a:gd name="connsiteX0" fmla="*/ 19313 w 6984229"/>
              <a:gd name="connsiteY0" fmla="*/ 25137 h 25725965"/>
              <a:gd name="connsiteX1" fmla="*/ 412750 w 6984229"/>
              <a:gd name="connsiteY1" fmla="*/ 12700 h 25725965"/>
              <a:gd name="connsiteX2" fmla="*/ 6139942 w 6984229"/>
              <a:gd name="connsiteY2" fmla="*/ 0 h 25725965"/>
              <a:gd name="connsiteX3" fmla="*/ 6984229 w 6984229"/>
              <a:gd name="connsiteY3" fmla="*/ 844287 h 25725965"/>
              <a:gd name="connsiteX4" fmla="*/ 6984229 w 6984229"/>
              <a:gd name="connsiteY4" fmla="*/ 24881678 h 25725965"/>
              <a:gd name="connsiteX5" fmla="*/ 6139942 w 6984229"/>
              <a:gd name="connsiteY5" fmla="*/ 25725965 h 25725965"/>
              <a:gd name="connsiteX6" fmla="*/ 0 w 6984229"/>
              <a:gd name="connsiteY6" fmla="*/ 25713264 h 25725965"/>
              <a:gd name="connsiteX7" fmla="*/ 12963 w 6984229"/>
              <a:gd name="connsiteY7" fmla="*/ 25503978 h 25725965"/>
              <a:gd name="connsiteX8" fmla="*/ 19313 w 6984229"/>
              <a:gd name="connsiteY8" fmla="*/ 25137 h 25725965"/>
              <a:gd name="connsiteX0" fmla="*/ 38363 w 7003279"/>
              <a:gd name="connsiteY0" fmla="*/ 25137 h 25725965"/>
              <a:gd name="connsiteX1" fmla="*/ 431800 w 7003279"/>
              <a:gd name="connsiteY1" fmla="*/ 12700 h 25725965"/>
              <a:gd name="connsiteX2" fmla="*/ 6158992 w 7003279"/>
              <a:gd name="connsiteY2" fmla="*/ 0 h 25725965"/>
              <a:gd name="connsiteX3" fmla="*/ 7003279 w 7003279"/>
              <a:gd name="connsiteY3" fmla="*/ 844287 h 25725965"/>
              <a:gd name="connsiteX4" fmla="*/ 7003279 w 7003279"/>
              <a:gd name="connsiteY4" fmla="*/ 24881678 h 25725965"/>
              <a:gd name="connsiteX5" fmla="*/ 6158992 w 7003279"/>
              <a:gd name="connsiteY5" fmla="*/ 25725965 h 25725965"/>
              <a:gd name="connsiteX6" fmla="*/ 0 w 7003279"/>
              <a:gd name="connsiteY6" fmla="*/ 25713264 h 25725965"/>
              <a:gd name="connsiteX7" fmla="*/ 32013 w 7003279"/>
              <a:gd name="connsiteY7" fmla="*/ 25503978 h 25725965"/>
              <a:gd name="connsiteX8" fmla="*/ 38363 w 7003279"/>
              <a:gd name="connsiteY8" fmla="*/ 25137 h 2572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3279" h="25725965">
                <a:moveTo>
                  <a:pt x="38363" y="25137"/>
                </a:moveTo>
                <a:cubicBezTo>
                  <a:pt x="38363" y="-3000"/>
                  <a:pt x="-34487" y="12700"/>
                  <a:pt x="431800" y="12700"/>
                </a:cubicBezTo>
                <a:lnTo>
                  <a:pt x="6158992" y="0"/>
                </a:lnTo>
                <a:cubicBezTo>
                  <a:pt x="6625279" y="0"/>
                  <a:pt x="7003279" y="378000"/>
                  <a:pt x="7003279" y="844287"/>
                </a:cubicBezTo>
                <a:lnTo>
                  <a:pt x="7003279" y="24881678"/>
                </a:lnTo>
                <a:cubicBezTo>
                  <a:pt x="7003279" y="25347965"/>
                  <a:pt x="6625279" y="25725965"/>
                  <a:pt x="6158992" y="25725965"/>
                </a:cubicBezTo>
                <a:lnTo>
                  <a:pt x="0" y="25713264"/>
                </a:lnTo>
                <a:cubicBezTo>
                  <a:pt x="22663" y="25719614"/>
                  <a:pt x="32013" y="25735314"/>
                  <a:pt x="32013" y="25503978"/>
                </a:cubicBezTo>
                <a:cubicBezTo>
                  <a:pt x="29896" y="17330648"/>
                  <a:pt x="40480" y="8198467"/>
                  <a:pt x="38363" y="2513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458DC600-A979-0B43-7100-DA253BD60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79372" y="292655"/>
            <a:ext cx="39594160" cy="204617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RDER" hidden="1">
            <a:extLst>
              <a:ext uri="{FF2B5EF4-FFF2-40B4-BE49-F238E27FC236}">
                <a16:creationId xmlns:a16="http://schemas.microsoft.com/office/drawing/2014/main" id="{B0EEA6E9-9807-F92D-1BD1-376CE54C8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9"/>
            <a:ext cx="45445680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BORDER" hidden="1">
            <a:extLst>
              <a:ext uri="{FF2B5EF4-FFF2-40B4-BE49-F238E27FC236}">
                <a16:creationId xmlns:a16="http://schemas.microsoft.com/office/drawing/2014/main" id="{A69C0199-ABCB-E691-442D-F6619FFBFB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5641" y="685958"/>
            <a:ext cx="6019959" cy="24963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31" name="FILTER IMAGE" hidden="1">
            <a:extLst>
              <a:ext uri="{FF2B5EF4-FFF2-40B4-BE49-F238E27FC236}">
                <a16:creationId xmlns:a16="http://schemas.microsoft.com/office/drawing/2014/main" id="{16E12613-3C71-6494-A57E-AB6CAD53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1"/>
          <a:stretch/>
        </p:blipFill>
        <p:spPr>
          <a:xfrm>
            <a:off x="40087363" y="3949397"/>
            <a:ext cx="5808403" cy="16588319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3057-96A5-6C55-1EDE-83A50D672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44863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4CA9C4A-BA6E-5900-9987-41D305E4F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34806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059669D-840A-E9B5-92FB-83F25A78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7" y="7985067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C159D3-4948-EA49-5BD3-515E107A4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173814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EC6361-E1FD-D95E-31F0-A81D73DCA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963757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816948B-B783-B2A1-C824-02A0CDF59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1541960"/>
            <a:ext cx="1666201" cy="1645920"/>
          </a:xfrm>
          <a:prstGeom prst="roundRect">
            <a:avLst>
              <a:gd name="adj" fmla="val 16533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DEC875F-7B93-FCE8-EE2B-41086AF0A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320079" y="13450101"/>
            <a:ext cx="3309879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8E09FA-9A57-A08C-C076-341C543177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67768" y="15995176"/>
            <a:ext cx="5262190" cy="3882136"/>
          </a:xfrm>
          <a:prstGeom prst="roundRect">
            <a:avLst>
              <a:gd name="adj" fmla="val 3236"/>
            </a:avLst>
          </a:prstGeom>
          <a:gradFill flip="none" rotWithShape="1">
            <a:gsLst>
              <a:gs pos="0">
                <a:srgbClr val="9BBBDB"/>
              </a:gs>
              <a:gs pos="100000">
                <a:srgbClr val="6C9B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43208A3-8AE8-08EF-448D-48032205C2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73151" y="20160349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F4DB9CA-A239-7E61-898E-FC2120E876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48641" y="21089267"/>
            <a:ext cx="4356807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E5EA63-9083-122E-DCD9-10023900E4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822121" y="24757074"/>
            <a:ext cx="4976064" cy="62162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500" b="1" dirty="0">
                <a:ln w="1270">
                  <a:noFill/>
                </a:ln>
                <a:gradFill>
                  <a:gsLst>
                    <a:gs pos="100000">
                      <a:srgbClr val="9BECFF"/>
                    </a:gs>
                    <a:gs pos="0">
                      <a:srgbClr val="D2F6F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 question about your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3BF79-BEE3-0631-2DBF-1876895C56C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756578" y="957196"/>
            <a:ext cx="1387274" cy="1387274"/>
            <a:chOff x="11895539" y="2156675"/>
            <a:chExt cx="22860000" cy="228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939009-7B43-072B-3082-53D7C4BB63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895539" y="2156675"/>
              <a:ext cx="22860000" cy="22860000"/>
            </a:xfrm>
            <a:prstGeom prst="ellipse">
              <a:avLst/>
            </a:prstGeom>
            <a:gradFill flip="none" rotWithShape="1">
              <a:gsLst>
                <a:gs pos="100000">
                  <a:srgbClr val="008CEE"/>
                </a:gs>
                <a:gs pos="50000">
                  <a:srgbClr val="002DC9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23DF0F-12B0-5267-F748-08235677186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98851" l="3297" r="95742">
                          <a14:foregroundMark x1="10302" y1="47270" x2="10302" y2="47270"/>
                          <a14:foregroundMark x1="10302" y1="47270" x2="6456" y2="46839"/>
                          <a14:foregroundMark x1="6456" y1="46839" x2="4396" y2="42385"/>
                          <a14:foregroundMark x1="4396" y1="42385" x2="3297" y2="36494"/>
                          <a14:foregroundMark x1="3297" y1="36494" x2="6593" y2="34770"/>
                          <a14:foregroundMark x1="3434" y1="24282" x2="20879" y2="21121"/>
                          <a14:foregroundMark x1="20879" y1="21121" x2="48214" y2="23132"/>
                          <a14:foregroundMark x1="48214" y1="23132" x2="61813" y2="22414"/>
                          <a14:foregroundMark x1="60027" y1="20977" x2="62912" y2="22270"/>
                          <a14:foregroundMark x1="39560" y1="21408" x2="45604" y2="22701"/>
                          <a14:foregroundMark x1="96978" y1="8908" x2="87912" y2="9339"/>
                          <a14:foregroundMark x1="87912" y1="9339" x2="82692" y2="11207"/>
                          <a14:foregroundMark x1="96016" y1="9195" x2="88874" y2="8764"/>
                          <a14:foregroundMark x1="39973" y1="49425" x2="47253" y2="48276"/>
                          <a14:foregroundMark x1="10027" y1="68391" x2="22390" y2="72701"/>
                          <a14:foregroundMark x1="22390" y1="72701" x2="29396" y2="72989"/>
                          <a14:foregroundMark x1="29396" y1="72989" x2="66484" y2="70546"/>
                          <a14:foregroundMark x1="66484" y1="70546" x2="70055" y2="67672"/>
                          <a14:foregroundMark x1="70055" y1="67672" x2="70192" y2="67529"/>
                          <a14:foregroundMark x1="23626" y1="80891" x2="20604" y2="80891"/>
                          <a14:foregroundMark x1="20604" y1="80891" x2="16896" y2="82328"/>
                          <a14:foregroundMark x1="16896" y1="82328" x2="15110" y2="85345"/>
                          <a14:foregroundMark x1="15110" y1="85345" x2="15110" y2="89511"/>
                          <a14:foregroundMark x1="15110" y1="89511" x2="16346" y2="92960"/>
                          <a14:foregroundMark x1="16346" y1="92960" x2="17582" y2="94828"/>
                          <a14:foregroundMark x1="17582" y1="94828" x2="20330" y2="95977"/>
                          <a14:foregroundMark x1="20330" y1="95977" x2="23489" y2="95833"/>
                          <a14:foregroundMark x1="23489" y1="95833" x2="26786" y2="93822"/>
                          <a14:foregroundMark x1="26786" y1="93822" x2="28571" y2="90948"/>
                          <a14:foregroundMark x1="28571" y1="90948" x2="28709" y2="87931"/>
                          <a14:foregroundMark x1="28709" y1="87931" x2="27473" y2="84914"/>
                          <a14:foregroundMark x1="27473" y1="84914" x2="25687" y2="83333"/>
                          <a14:foregroundMark x1="25687" y1="83333" x2="21429" y2="81178"/>
                          <a14:foregroundMark x1="15934" y1="93678" x2="23489" y2="97701"/>
                          <a14:foregroundMark x1="23489" y1="97701" x2="26511" y2="96408"/>
                          <a14:foregroundMark x1="26511" y1="96408" x2="28846" y2="94253"/>
                          <a14:foregroundMark x1="28846" y1="94253" x2="29396" y2="92672"/>
                          <a14:foregroundMark x1="20879" y1="98851" x2="28709" y2="95546"/>
                          <a14:foregroundMark x1="4808" y1="48563" x2="8654" y2="47270"/>
                          <a14:foregroundMark x1="14560" y1="47557" x2="27610" y2="47557"/>
                          <a14:foregroundMark x1="27610" y1="47557" x2="39698" y2="47414"/>
                          <a14:foregroundMark x1="39698" y1="47414" x2="40659" y2="47414"/>
                          <a14:foregroundMark x1="60852" y1="46983" x2="69093" y2="46839"/>
                          <a14:foregroundMark x1="69093" y1="46839" x2="73489" y2="47126"/>
                          <a14:foregroundMark x1="73489" y1="47126" x2="71291" y2="58190"/>
                          <a14:foregroundMark x1="59890" y1="81034" x2="52885" y2="83477"/>
                          <a14:foregroundMark x1="52885" y1="83477" x2="51648" y2="86063"/>
                          <a14:foregroundMark x1="51648" y1="86063" x2="51511" y2="92241"/>
                          <a14:foregroundMark x1="51511" y1="92241" x2="52198" y2="94540"/>
                          <a14:foregroundMark x1="52198" y1="94540" x2="54945" y2="96121"/>
                          <a14:foregroundMark x1="54945" y1="96121" x2="58654" y2="96695"/>
                          <a14:foregroundMark x1="58654" y1="96695" x2="61538" y2="96408"/>
                          <a14:foregroundMark x1="61538" y1="96408" x2="64148" y2="94828"/>
                          <a14:foregroundMark x1="64148" y1="94828" x2="65385" y2="90661"/>
                          <a14:foregroundMark x1="65385" y1="90661" x2="64973" y2="87069"/>
                          <a14:foregroundMark x1="64973" y1="87069" x2="63324" y2="84483"/>
                          <a14:foregroundMark x1="63324" y1="84483" x2="61126" y2="82902"/>
                          <a14:foregroundMark x1="61126" y1="82902" x2="57555" y2="81178"/>
                          <a14:foregroundMark x1="57555" y1="81178" x2="57418" y2="81178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4431" y="4229100"/>
              <a:ext cx="18205569" cy="17405323"/>
            </a:xfrm>
            <a:prstGeom prst="snip1Rect">
              <a:avLst>
                <a:gd name="adj" fmla="val 24110"/>
              </a:avLst>
            </a:prstGeom>
          </p:spPr>
        </p:pic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0008E8-4F62-395A-0A8B-F4BF55610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33969" y="22825206"/>
            <a:ext cx="3567038" cy="621629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7FEB18-23AE-7C9C-3546-A3A6ECE8B5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38814" y="4784609"/>
            <a:ext cx="5262193" cy="677510"/>
          </a:xfrm>
          <a:prstGeom prst="roundRect">
            <a:avLst>
              <a:gd name="adj" fmla="val 50000"/>
            </a:avLst>
          </a:prstGeom>
          <a:solidFill>
            <a:srgbClr val="9BB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77E3A-9037-F6CB-8A09-A0A9741F8F72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2" idx="2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76200">
            <a:solidFill>
              <a:srgbClr val="F5F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D70753C-CF0F-59A3-CE9B-E198B3569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0011" y="4424784"/>
            <a:ext cx="4324437" cy="699159"/>
          </a:xfrm>
          <a:prstGeom prst="roundRect">
            <a:avLst>
              <a:gd name="adj" fmla="val 24152"/>
            </a:avLst>
          </a:prstGeom>
          <a:gradFill flip="none" rotWithShape="1">
            <a:gsLst>
              <a:gs pos="100000">
                <a:srgbClr val="69B0FF">
                  <a:alpha val="30000"/>
                </a:srgbClr>
              </a:gs>
              <a:gs pos="25000">
                <a:schemeClr val="bg1">
                  <a:alpha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RRRR!!!!!!!!" hidden="1">
            <a:extLst>
              <a:ext uri="{FF2B5EF4-FFF2-40B4-BE49-F238E27FC236}">
                <a16:creationId xmlns:a16="http://schemas.microsoft.com/office/drawing/2014/main" id="{592802EB-EE52-7784-1A73-241EC32490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19696" y="2811410"/>
            <a:ext cx="30978031" cy="22437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397C63-FCBD-8B86-2E3C-0DEA042A548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</p:cNvCxnSpPr>
          <p:nvPr/>
        </p:nvCxnSpPr>
        <p:spPr>
          <a:xfrm>
            <a:off x="42969911" y="4784609"/>
            <a:ext cx="0" cy="677510"/>
          </a:xfrm>
          <a:prstGeom prst="line">
            <a:avLst/>
          </a:prstGeom>
          <a:ln w="63500">
            <a:solidFill>
              <a:srgbClr val="4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65691-877A-F83A-274C-84FBEC60EF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012" y="2325276"/>
            <a:ext cx="5265348" cy="11196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pPr algn="ctr"/>
            <a:r>
              <a:rPr lang="en-US" sz="3500" b="1" dirty="0">
                <a:gradFill flip="none" rotWithShape="1">
                  <a:gsLst>
                    <a:gs pos="0">
                      <a:srgbClr val="74BBFF"/>
                    </a:gs>
                    <a:gs pos="100000">
                      <a:srgbClr val="2376FD"/>
                    </a:gs>
                  </a:gsLst>
                  <a:lin ang="2700000" scaled="1"/>
                  <a:tileRect/>
                </a:gradFill>
                <a:effectLst>
                  <a:reflection blurRad="6350" stA="10000" endPos="90000" dist="60007" dir="5400000" sy="-100000" algn="bl" rotWithShape="0"/>
                </a:effectLst>
                <a:latin typeface="Arial Black" panose="020B0A04020102020204" pitchFamily="34" charset="0"/>
                <a:cs typeface="Poppins" panose="00000500000000000000" pitchFamily="2" charset="0"/>
              </a:rPr>
              <a:t>SUPERSTORE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E3F49-391E-21C6-D93A-D796826FD0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7009" y="22070010"/>
            <a:ext cx="526534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6A61B9-F453-8ECF-ADE0-04753DCE3BD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4" b="96172" l="4486" r="98468">
                        <a14:foregroundMark x1="4486" y1="46984" x2="35011" y2="44084"/>
                        <a14:foregroundMark x1="6455" y1="15893" x2="16958" y2="16357"/>
                        <a14:foregroundMark x1="16958" y1="16357" x2="61269" y2="16125"/>
                        <a14:foregroundMark x1="61269" y1="16125" x2="89934" y2="18213"/>
                        <a14:foregroundMark x1="89934" y1="18213" x2="98249" y2="16241"/>
                        <a14:foregroundMark x1="98249" y1="16241" x2="91138" y2="17285"/>
                        <a14:foregroundMark x1="91138" y1="17285" x2="94092" y2="17169"/>
                        <a14:foregroundMark x1="31291" y1="38167" x2="30306" y2="56613"/>
                        <a14:foregroundMark x1="31400" y1="37239" x2="46280" y2="46520"/>
                        <a14:foregroundMark x1="18490" y1="46868" x2="29103" y2="56845"/>
                        <a14:foregroundMark x1="29103" y1="56845" x2="36214" y2="54988"/>
                        <a14:foregroundMark x1="36214" y1="54988" x2="41575" y2="49652"/>
                        <a14:foregroundMark x1="41575" y1="49652" x2="41794" y2="49188"/>
                        <a14:foregroundMark x1="47046" y1="47912" x2="68162" y2="47912"/>
                        <a14:foregroundMark x1="68162" y1="47912" x2="82604" y2="48028"/>
                        <a14:foregroundMark x1="82604" y1="48028" x2="96608" y2="47100"/>
                        <a14:foregroundMark x1="61488" y1="7657" x2="70897" y2="4988"/>
                        <a14:foregroundMark x1="70897" y1="4988" x2="76805" y2="7773"/>
                        <a14:foregroundMark x1="3173" y1="83179" x2="20788" y2="82715"/>
                        <a14:foregroundMark x1="20788" y1="82715" x2="60613" y2="84571"/>
                        <a14:foregroundMark x1="60613" y1="84571" x2="97921" y2="82715"/>
                        <a14:foregroundMark x1="97921" y1="82715" x2="95514" y2="82715"/>
                        <a14:foregroundMark x1="64442" y1="95940" x2="73851" y2="93735"/>
                        <a14:foregroundMark x1="73851" y1="93735" x2="78775" y2="89211"/>
                        <a14:foregroundMark x1="66630" y1="96984" x2="73195" y2="96172"/>
                        <a14:foregroundMark x1="73195" y1="96172" x2="73961" y2="94896"/>
                        <a14:foregroundMark x1="98468" y1="47448" x2="88950" y2="4837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5660" y="2815603"/>
            <a:ext cx="733125" cy="69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DC176-A944-883E-8AD5-1049594D4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991518" y="2590409"/>
            <a:ext cx="457200" cy="456610"/>
          </a:xfrm>
          <a:prstGeom prst="ellipse">
            <a:avLst/>
          </a:prstGeom>
          <a:solidFill>
            <a:srgbClr val="0F6EC8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3CBB3B-5714-A49D-1437-C35B98128F8D}"/>
              </a:ext>
            </a:extLst>
          </p:cNvPr>
          <p:cNvSpPr>
            <a:spLocks/>
          </p:cNvSpPr>
          <p:nvPr/>
        </p:nvSpPr>
        <p:spPr>
          <a:xfrm>
            <a:off x="28757864" y="9872754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6BCD2C-118F-F197-0B16-2B51EAA17F9C}"/>
              </a:ext>
            </a:extLst>
          </p:cNvPr>
          <p:cNvSpPr>
            <a:spLocks/>
          </p:cNvSpPr>
          <p:nvPr/>
        </p:nvSpPr>
        <p:spPr>
          <a:xfrm>
            <a:off x="28757864" y="18662918"/>
            <a:ext cx="9875520" cy="6585430"/>
          </a:xfrm>
          <a:prstGeom prst="roundRect">
            <a:avLst>
              <a:gd name="adj" fmla="val 738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CA61D9-D40B-1ABB-3041-A17A361D9CA1}"/>
              </a:ext>
            </a:extLst>
          </p:cNvPr>
          <p:cNvSpPr>
            <a:spLocks/>
          </p:cNvSpPr>
          <p:nvPr/>
        </p:nvSpPr>
        <p:spPr>
          <a:xfrm>
            <a:off x="7619696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92A929-36BF-B02A-81C3-ECCCF18BF68F}"/>
              </a:ext>
            </a:extLst>
          </p:cNvPr>
          <p:cNvSpPr/>
          <p:nvPr/>
        </p:nvSpPr>
        <p:spPr>
          <a:xfrm>
            <a:off x="7619693" y="2809361"/>
            <a:ext cx="9875520" cy="4861972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25000">
                <a:srgbClr val="0053D8"/>
              </a:gs>
              <a:gs pos="50000">
                <a:srgbClr val="008CEE"/>
              </a:gs>
              <a:gs pos="0">
                <a:srgbClr val="002DC9"/>
              </a:gs>
              <a:gs pos="100000">
                <a:srgbClr val="11D2FF"/>
              </a:gs>
              <a:gs pos="75000">
                <a:srgbClr val="0AB6F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contourW="12700" prstMaterial="dkEdge">
            <a:bevelT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693618-EC03-7A83-F8BD-F9CAEA9DDCC6}"/>
              </a:ext>
            </a:extLst>
          </p:cNvPr>
          <p:cNvSpPr/>
          <p:nvPr/>
        </p:nvSpPr>
        <p:spPr>
          <a:xfrm>
            <a:off x="18151071" y="2809361"/>
            <a:ext cx="20512170" cy="4858659"/>
          </a:xfrm>
          <a:prstGeom prst="roundRect">
            <a:avLst>
              <a:gd name="adj" fmla="val 9872"/>
            </a:avLst>
          </a:prstGeom>
          <a:gradFill flip="none" rotWithShape="1">
            <a:gsLst>
              <a:gs pos="100000">
                <a:srgbClr val="002DC9"/>
              </a:gs>
              <a:gs pos="0">
                <a:srgbClr val="11D2FF"/>
              </a:gs>
              <a:gs pos="25000">
                <a:srgbClr val="0AB6F8"/>
              </a:gs>
              <a:gs pos="50000">
                <a:srgbClr val="008CEE"/>
              </a:gs>
              <a:gs pos="75000">
                <a:srgbClr val="0053D8"/>
              </a:gs>
            </a:gsLst>
            <a:lin ang="20400000" scaled="0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contourW="12700" prstMaterial="dkEdge">
            <a:bevelT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08978-B061-EC48-971A-2DD7A58D5F05}"/>
              </a:ext>
            </a:extLst>
          </p:cNvPr>
          <p:cNvSpPr>
            <a:spLocks/>
          </p:cNvSpPr>
          <p:nvPr/>
        </p:nvSpPr>
        <p:spPr>
          <a:xfrm>
            <a:off x="18188780" y="9872754"/>
            <a:ext cx="9875520" cy="15375594"/>
          </a:xfrm>
          <a:prstGeom prst="roundRect">
            <a:avLst>
              <a:gd name="adj" fmla="val 5231"/>
            </a:avLst>
          </a:prstGeom>
          <a:gradFill flip="none" rotWithShape="1">
            <a:gsLst>
              <a:gs pos="0">
                <a:srgbClr val="203C55"/>
              </a:gs>
              <a:gs pos="100000">
                <a:srgbClr val="284B6A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ood" dir="t"/>
          </a:scene3d>
          <a:sp3d prstMaterial="dkEdge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1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21157</TotalTime>
  <Words>100</Words>
  <Application>Microsoft Office PowerPoint</Application>
  <PresentationFormat>Custom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Albertsons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Jhermien Paul Alejandria (Contractor)</dc:creator>
  <cp:lastModifiedBy>Jhermien Paul Alejandria</cp:lastModifiedBy>
  <cp:revision>793</cp:revision>
  <dcterms:created xsi:type="dcterms:W3CDTF">2023-12-16T00:45:12Z</dcterms:created>
  <dcterms:modified xsi:type="dcterms:W3CDTF">2025-06-19T06:47:09Z</dcterms:modified>
</cp:coreProperties>
</file>