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29D3-7B37-4479-BB32-51331F2A6C0C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E9CD-E47F-4D28-9A2E-0F8CD369E9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458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29D3-7B37-4479-BB32-51331F2A6C0C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E9CD-E47F-4D28-9A2E-0F8CD369E9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241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29D3-7B37-4479-BB32-51331F2A6C0C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E9CD-E47F-4D28-9A2E-0F8CD369E9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68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29D3-7B37-4479-BB32-51331F2A6C0C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E9CD-E47F-4D28-9A2E-0F8CD369E9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295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29D3-7B37-4479-BB32-51331F2A6C0C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E9CD-E47F-4D28-9A2E-0F8CD369E9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352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29D3-7B37-4479-BB32-51331F2A6C0C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E9CD-E47F-4D28-9A2E-0F8CD369E9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638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29D3-7B37-4479-BB32-51331F2A6C0C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E9CD-E47F-4D28-9A2E-0F8CD369E9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229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29D3-7B37-4479-BB32-51331F2A6C0C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E9CD-E47F-4D28-9A2E-0F8CD369E9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750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29D3-7B37-4479-BB32-51331F2A6C0C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E9CD-E47F-4D28-9A2E-0F8CD369E9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156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29D3-7B37-4479-BB32-51331F2A6C0C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E9CD-E47F-4D28-9A2E-0F8CD369E9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256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29D3-7B37-4479-BB32-51331F2A6C0C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E9CD-E47F-4D28-9A2E-0F8CD369E9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39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429D3-7B37-4479-BB32-51331F2A6C0C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E9CD-E47F-4D28-9A2E-0F8CD369E9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78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2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0.png"/><Relationship Id="rId16" Type="http://schemas.openxmlformats.org/officeDocument/2006/relationships/image" Target="../media/image3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0.png"/><Relationship Id="rId10" Type="http://schemas.openxmlformats.org/officeDocument/2006/relationships/image" Target="../media/image30.png"/><Relationship Id="rId19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7" name="Tabla 15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4366333"/>
                  </p:ext>
                </p:extLst>
              </p:nvPr>
            </p:nvGraphicFramePr>
            <p:xfrm>
              <a:off x="1785328" y="2899889"/>
              <a:ext cx="3788800" cy="199037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47200">
                      <a:extLst>
                        <a:ext uri="{9D8B030D-6E8A-4147-A177-3AD203B41FA5}">
                          <a16:colId xmlns:a16="http://schemas.microsoft.com/office/drawing/2014/main" val="3059598843"/>
                        </a:ext>
                      </a:extLst>
                    </a:gridCol>
                    <a:gridCol w="947200">
                      <a:extLst>
                        <a:ext uri="{9D8B030D-6E8A-4147-A177-3AD203B41FA5}">
                          <a16:colId xmlns:a16="http://schemas.microsoft.com/office/drawing/2014/main" val="1735248005"/>
                        </a:ext>
                      </a:extLst>
                    </a:gridCol>
                    <a:gridCol w="947200">
                      <a:extLst>
                        <a:ext uri="{9D8B030D-6E8A-4147-A177-3AD203B41FA5}">
                          <a16:colId xmlns:a16="http://schemas.microsoft.com/office/drawing/2014/main" val="1655446722"/>
                        </a:ext>
                      </a:extLst>
                    </a:gridCol>
                    <a:gridCol w="947200">
                      <a:extLst>
                        <a:ext uri="{9D8B030D-6E8A-4147-A177-3AD203B41FA5}">
                          <a16:colId xmlns:a16="http://schemas.microsoft.com/office/drawing/2014/main" val="1978464841"/>
                        </a:ext>
                      </a:extLst>
                    </a:gridCol>
                  </a:tblGrid>
                  <a:tr h="211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𝟏𝟎𝟎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42111150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3787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4813645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974094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316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7" name="Tabla 15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4366333"/>
                  </p:ext>
                </p:extLst>
              </p:nvPr>
            </p:nvGraphicFramePr>
            <p:xfrm>
              <a:off x="1785328" y="2899889"/>
              <a:ext cx="3788800" cy="199037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47200">
                      <a:extLst>
                        <a:ext uri="{9D8B030D-6E8A-4147-A177-3AD203B41FA5}">
                          <a16:colId xmlns:a16="http://schemas.microsoft.com/office/drawing/2014/main" val="3059598843"/>
                        </a:ext>
                      </a:extLst>
                    </a:gridCol>
                    <a:gridCol w="947200">
                      <a:extLst>
                        <a:ext uri="{9D8B030D-6E8A-4147-A177-3AD203B41FA5}">
                          <a16:colId xmlns:a16="http://schemas.microsoft.com/office/drawing/2014/main" val="1735248005"/>
                        </a:ext>
                      </a:extLst>
                    </a:gridCol>
                    <a:gridCol w="947200">
                      <a:extLst>
                        <a:ext uri="{9D8B030D-6E8A-4147-A177-3AD203B41FA5}">
                          <a16:colId xmlns:a16="http://schemas.microsoft.com/office/drawing/2014/main" val="1655446722"/>
                        </a:ext>
                      </a:extLst>
                    </a:gridCol>
                    <a:gridCol w="947200">
                      <a:extLst>
                        <a:ext uri="{9D8B030D-6E8A-4147-A177-3AD203B41FA5}">
                          <a16:colId xmlns:a16="http://schemas.microsoft.com/office/drawing/2014/main" val="197846484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2"/>
                          <a:stretch>
                            <a:fillRect t="-2000" r="-300000" b="-5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2"/>
                          <a:stretch>
                            <a:fillRect l="-100000" t="-2000" r="-200000" b="-5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2"/>
                          <a:stretch>
                            <a:fillRect l="-201290" t="-2000" r="-101290" b="-5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2"/>
                          <a:stretch>
                            <a:fillRect l="-299359" t="-2000" r="-641" b="-55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11150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3787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4813645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974094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316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6" name="Tabla 1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7340159"/>
                  </p:ext>
                </p:extLst>
              </p:nvPr>
            </p:nvGraphicFramePr>
            <p:xfrm>
              <a:off x="1602972" y="3204611"/>
              <a:ext cx="3788800" cy="199037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47200">
                      <a:extLst>
                        <a:ext uri="{9D8B030D-6E8A-4147-A177-3AD203B41FA5}">
                          <a16:colId xmlns:a16="http://schemas.microsoft.com/office/drawing/2014/main" val="3059598843"/>
                        </a:ext>
                      </a:extLst>
                    </a:gridCol>
                    <a:gridCol w="947200">
                      <a:extLst>
                        <a:ext uri="{9D8B030D-6E8A-4147-A177-3AD203B41FA5}">
                          <a16:colId xmlns:a16="http://schemas.microsoft.com/office/drawing/2014/main" val="1735248005"/>
                        </a:ext>
                      </a:extLst>
                    </a:gridCol>
                    <a:gridCol w="947200">
                      <a:extLst>
                        <a:ext uri="{9D8B030D-6E8A-4147-A177-3AD203B41FA5}">
                          <a16:colId xmlns:a16="http://schemas.microsoft.com/office/drawing/2014/main" val="1655446722"/>
                        </a:ext>
                      </a:extLst>
                    </a:gridCol>
                    <a:gridCol w="947200">
                      <a:extLst>
                        <a:ext uri="{9D8B030D-6E8A-4147-A177-3AD203B41FA5}">
                          <a16:colId xmlns:a16="http://schemas.microsoft.com/office/drawing/2014/main" val="1978464841"/>
                        </a:ext>
                      </a:extLst>
                    </a:gridCol>
                  </a:tblGrid>
                  <a:tr h="211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𝟏𝟎𝟎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42111150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3787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4813645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974094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316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6" name="Tabla 1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7340159"/>
                  </p:ext>
                </p:extLst>
              </p:nvPr>
            </p:nvGraphicFramePr>
            <p:xfrm>
              <a:off x="1602972" y="3204611"/>
              <a:ext cx="3788800" cy="199037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47200">
                      <a:extLst>
                        <a:ext uri="{9D8B030D-6E8A-4147-A177-3AD203B41FA5}">
                          <a16:colId xmlns:a16="http://schemas.microsoft.com/office/drawing/2014/main" val="3059598843"/>
                        </a:ext>
                      </a:extLst>
                    </a:gridCol>
                    <a:gridCol w="947200">
                      <a:extLst>
                        <a:ext uri="{9D8B030D-6E8A-4147-A177-3AD203B41FA5}">
                          <a16:colId xmlns:a16="http://schemas.microsoft.com/office/drawing/2014/main" val="1735248005"/>
                        </a:ext>
                      </a:extLst>
                    </a:gridCol>
                    <a:gridCol w="947200">
                      <a:extLst>
                        <a:ext uri="{9D8B030D-6E8A-4147-A177-3AD203B41FA5}">
                          <a16:colId xmlns:a16="http://schemas.microsoft.com/office/drawing/2014/main" val="1655446722"/>
                        </a:ext>
                      </a:extLst>
                    </a:gridCol>
                    <a:gridCol w="947200">
                      <a:extLst>
                        <a:ext uri="{9D8B030D-6E8A-4147-A177-3AD203B41FA5}">
                          <a16:colId xmlns:a16="http://schemas.microsoft.com/office/drawing/2014/main" val="197846484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3"/>
                          <a:stretch>
                            <a:fillRect t="-2000" r="-300000" b="-5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3"/>
                          <a:stretch>
                            <a:fillRect l="-100000" t="-2000" r="-200000" b="-5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3"/>
                          <a:stretch>
                            <a:fillRect l="-201290" t="-2000" r="-101290" b="-5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3"/>
                          <a:stretch>
                            <a:fillRect l="-299359" t="-2000" r="-641" b="-55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11150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3787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4813645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974094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316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5" name="Tabla 1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1325910"/>
                  </p:ext>
                </p:extLst>
              </p:nvPr>
            </p:nvGraphicFramePr>
            <p:xfrm>
              <a:off x="1346951" y="3509333"/>
              <a:ext cx="3788800" cy="199037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47200">
                      <a:extLst>
                        <a:ext uri="{9D8B030D-6E8A-4147-A177-3AD203B41FA5}">
                          <a16:colId xmlns:a16="http://schemas.microsoft.com/office/drawing/2014/main" val="3059598843"/>
                        </a:ext>
                      </a:extLst>
                    </a:gridCol>
                    <a:gridCol w="947200">
                      <a:extLst>
                        <a:ext uri="{9D8B030D-6E8A-4147-A177-3AD203B41FA5}">
                          <a16:colId xmlns:a16="http://schemas.microsoft.com/office/drawing/2014/main" val="1735248005"/>
                        </a:ext>
                      </a:extLst>
                    </a:gridCol>
                    <a:gridCol w="947200">
                      <a:extLst>
                        <a:ext uri="{9D8B030D-6E8A-4147-A177-3AD203B41FA5}">
                          <a16:colId xmlns:a16="http://schemas.microsoft.com/office/drawing/2014/main" val="1655446722"/>
                        </a:ext>
                      </a:extLst>
                    </a:gridCol>
                    <a:gridCol w="947200">
                      <a:extLst>
                        <a:ext uri="{9D8B030D-6E8A-4147-A177-3AD203B41FA5}">
                          <a16:colId xmlns:a16="http://schemas.microsoft.com/office/drawing/2014/main" val="1978464841"/>
                        </a:ext>
                      </a:extLst>
                    </a:gridCol>
                  </a:tblGrid>
                  <a:tr h="211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𝟏𝟎𝟎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42111150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3787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4813645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974094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316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5" name="Tabla 1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1325910"/>
                  </p:ext>
                </p:extLst>
              </p:nvPr>
            </p:nvGraphicFramePr>
            <p:xfrm>
              <a:off x="1346951" y="3509333"/>
              <a:ext cx="3788800" cy="199037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47200">
                      <a:extLst>
                        <a:ext uri="{9D8B030D-6E8A-4147-A177-3AD203B41FA5}">
                          <a16:colId xmlns:a16="http://schemas.microsoft.com/office/drawing/2014/main" val="3059598843"/>
                        </a:ext>
                      </a:extLst>
                    </a:gridCol>
                    <a:gridCol w="947200">
                      <a:extLst>
                        <a:ext uri="{9D8B030D-6E8A-4147-A177-3AD203B41FA5}">
                          <a16:colId xmlns:a16="http://schemas.microsoft.com/office/drawing/2014/main" val="1735248005"/>
                        </a:ext>
                      </a:extLst>
                    </a:gridCol>
                    <a:gridCol w="947200">
                      <a:extLst>
                        <a:ext uri="{9D8B030D-6E8A-4147-A177-3AD203B41FA5}">
                          <a16:colId xmlns:a16="http://schemas.microsoft.com/office/drawing/2014/main" val="1655446722"/>
                        </a:ext>
                      </a:extLst>
                    </a:gridCol>
                    <a:gridCol w="947200">
                      <a:extLst>
                        <a:ext uri="{9D8B030D-6E8A-4147-A177-3AD203B41FA5}">
                          <a16:colId xmlns:a16="http://schemas.microsoft.com/office/drawing/2014/main" val="197846484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t="-2000" r="-300000" b="-5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l="-100000" t="-2000" r="-200000" b="-5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l="-201290" t="-2000" r="-101290" b="-5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l="-299359" t="-2000" r="-641" b="-55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11150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3787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4813645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974094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3163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1" name="Triángulo rectángulo 90"/>
          <p:cNvSpPr/>
          <p:nvPr/>
        </p:nvSpPr>
        <p:spPr>
          <a:xfrm>
            <a:off x="2122510" y="1362413"/>
            <a:ext cx="1233377" cy="919063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GF</a:t>
            </a:r>
            <a:endParaRPr lang="es-MX" dirty="0"/>
          </a:p>
        </p:txBody>
      </p:sp>
      <p:grpSp>
        <p:nvGrpSpPr>
          <p:cNvPr id="72" name="Grupo 71"/>
          <p:cNvGrpSpPr/>
          <p:nvPr/>
        </p:nvGrpSpPr>
        <p:grpSpPr>
          <a:xfrm>
            <a:off x="903497" y="908952"/>
            <a:ext cx="646299" cy="555230"/>
            <a:chOff x="914400" y="1111742"/>
            <a:chExt cx="906481" cy="7429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0" name="Recortar rectángulo de esquina sencilla 69"/>
            <p:cNvSpPr/>
            <p:nvPr/>
          </p:nvSpPr>
          <p:spPr>
            <a:xfrm>
              <a:off x="1353048" y="1111742"/>
              <a:ext cx="467833" cy="482611"/>
            </a:xfrm>
            <a:prstGeom prst="snip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1" name="Recortar rectángulo de esquina sencilla 70"/>
            <p:cNvSpPr/>
            <p:nvPr/>
          </p:nvSpPr>
          <p:spPr>
            <a:xfrm>
              <a:off x="1211572" y="1212683"/>
              <a:ext cx="467833" cy="482611"/>
            </a:xfrm>
            <a:prstGeom prst="snip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9" name="Recortar rectángulo de esquina sencilla 68"/>
            <p:cNvSpPr/>
            <p:nvPr/>
          </p:nvSpPr>
          <p:spPr>
            <a:xfrm>
              <a:off x="1077142" y="1292358"/>
              <a:ext cx="467833" cy="482611"/>
            </a:xfrm>
            <a:prstGeom prst="snip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Recortar rectángulo de esquina sencilla 66"/>
            <p:cNvSpPr/>
            <p:nvPr/>
          </p:nvSpPr>
          <p:spPr>
            <a:xfrm>
              <a:off x="914400" y="1372033"/>
              <a:ext cx="467833" cy="482611"/>
            </a:xfrm>
            <a:prstGeom prst="snip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89" name="Conector recto 88"/>
          <p:cNvCxnSpPr>
            <a:stCxn id="111" idx="2"/>
            <a:endCxn id="113" idx="0"/>
          </p:cNvCxnSpPr>
          <p:nvPr/>
        </p:nvCxnSpPr>
        <p:spPr>
          <a:xfrm flipH="1">
            <a:off x="470996" y="1405777"/>
            <a:ext cx="1" cy="69436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ángulo 110"/>
              <p:cNvSpPr/>
              <p:nvPr/>
            </p:nvSpPr>
            <p:spPr>
              <a:xfrm>
                <a:off x="239042" y="1036445"/>
                <a:ext cx="463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1" name="Rectángulo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42" y="1036445"/>
                <a:ext cx="4639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ángulo 111"/>
              <p:cNvSpPr/>
              <p:nvPr/>
            </p:nvSpPr>
            <p:spPr>
              <a:xfrm>
                <a:off x="7398779" y="2995449"/>
                <a:ext cx="3293274" cy="434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 smtClean="0"/>
                  <a:t>It </a:t>
                </a:r>
                <a:r>
                  <a:rPr lang="es-ES" dirty="0" err="1" smtClean="0"/>
                  <a:t>may</a:t>
                </a:r>
                <a:r>
                  <a:rPr lang="es-ES" dirty="0" smtClean="0"/>
                  <a:t> be </a:t>
                </a:r>
                <a:r>
                  <a:rPr lang="es-ES" dirty="0" err="1" smtClean="0"/>
                  <a:t>the</a:t>
                </a:r>
                <a:r>
                  <a:rPr lang="es-ES" dirty="0" smtClean="0"/>
                  <a:t> case </a:t>
                </a:r>
                <a:r>
                  <a:rPr lang="es-ES" dirty="0" err="1" smtClean="0"/>
                  <a:t>that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12" name="Rectángulo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779" y="2995449"/>
                <a:ext cx="3293274" cy="434221"/>
              </a:xfrm>
              <a:prstGeom prst="rect">
                <a:avLst/>
              </a:prstGeom>
              <a:blipFill>
                <a:blip r:embed="rId6"/>
                <a:stretch>
                  <a:fillRect l="-1667" t="-2778" b="-97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ángulo 112"/>
              <p:cNvSpPr/>
              <p:nvPr/>
            </p:nvSpPr>
            <p:spPr>
              <a:xfrm>
                <a:off x="219998" y="2100140"/>
                <a:ext cx="501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3" name="Rectángulo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98" y="2100140"/>
                <a:ext cx="5019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5" name="Grupo 314"/>
          <p:cNvGrpSpPr/>
          <p:nvPr/>
        </p:nvGrpSpPr>
        <p:grpSpPr>
          <a:xfrm>
            <a:off x="3764105" y="576453"/>
            <a:ext cx="1712818" cy="1946188"/>
            <a:chOff x="3770751" y="86134"/>
            <a:chExt cx="1712818" cy="1946188"/>
          </a:xfrm>
        </p:grpSpPr>
        <p:grpSp>
          <p:nvGrpSpPr>
            <p:cNvPr id="308" name="Grupo 307"/>
            <p:cNvGrpSpPr/>
            <p:nvPr/>
          </p:nvGrpSpPr>
          <p:grpSpPr>
            <a:xfrm>
              <a:off x="3770751" y="86134"/>
              <a:ext cx="1712818" cy="1943721"/>
              <a:chOff x="3770751" y="86134"/>
              <a:chExt cx="1712818" cy="1943721"/>
            </a:xfrm>
          </p:grpSpPr>
          <p:grpSp>
            <p:nvGrpSpPr>
              <p:cNvPr id="127" name="Grupo 126"/>
              <p:cNvGrpSpPr/>
              <p:nvPr/>
            </p:nvGrpSpPr>
            <p:grpSpPr>
              <a:xfrm>
                <a:off x="3770751" y="86134"/>
                <a:ext cx="1113075" cy="1514074"/>
                <a:chOff x="3254350" y="205560"/>
                <a:chExt cx="1647289" cy="2220962"/>
              </a:xfrm>
            </p:grpSpPr>
            <p:sp>
              <p:nvSpPr>
                <p:cNvPr id="158" name="Rectángulo 157"/>
                <p:cNvSpPr/>
                <p:nvPr/>
              </p:nvSpPr>
              <p:spPr>
                <a:xfrm>
                  <a:off x="3254350" y="2057190"/>
                  <a:ext cx="4780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dirty="0" smtClean="0"/>
                    <a:t>C </a:t>
                  </a:r>
                  <a:r>
                    <a:rPr lang="es-ES" dirty="0"/>
                    <a:t>1</a:t>
                  </a:r>
                  <a:endParaRPr lang="es-MX" dirty="0"/>
                </a:p>
              </p:txBody>
            </p:sp>
            <p:sp>
              <p:nvSpPr>
                <p:cNvPr id="159" name="Rectángulo 158"/>
                <p:cNvSpPr/>
                <p:nvPr/>
              </p:nvSpPr>
              <p:spPr>
                <a:xfrm>
                  <a:off x="3448401" y="1642430"/>
                  <a:ext cx="4780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dirty="0" smtClean="0"/>
                    <a:t>C 2</a:t>
                  </a:r>
                  <a:endParaRPr lang="es-MX" dirty="0"/>
                </a:p>
              </p:txBody>
            </p:sp>
            <p:sp>
              <p:nvSpPr>
                <p:cNvPr id="160" name="Rectángulo 159"/>
                <p:cNvSpPr/>
                <p:nvPr/>
              </p:nvSpPr>
              <p:spPr>
                <a:xfrm>
                  <a:off x="3709159" y="1160764"/>
                  <a:ext cx="4780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dirty="0" smtClean="0"/>
                    <a:t>C 3</a:t>
                  </a:r>
                  <a:endParaRPr lang="es-MX" dirty="0"/>
                </a:p>
              </p:txBody>
            </p:sp>
            <p:sp>
              <p:nvSpPr>
                <p:cNvPr id="161" name="Rectángulo 160"/>
                <p:cNvSpPr/>
                <p:nvPr/>
              </p:nvSpPr>
              <p:spPr>
                <a:xfrm>
                  <a:off x="4146755" y="205560"/>
                  <a:ext cx="754884" cy="5417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dirty="0" smtClean="0"/>
                    <a:t>C </a:t>
                  </a:r>
                  <a:r>
                    <a:rPr lang="es-ES" dirty="0" smtClean="0"/>
                    <a:t>N</a:t>
                  </a:r>
                  <a:endParaRPr lang="es-MX" dirty="0"/>
                </a:p>
              </p:txBody>
            </p:sp>
          </p:grpSp>
          <p:grpSp>
            <p:nvGrpSpPr>
              <p:cNvPr id="307" name="Grupo 306"/>
              <p:cNvGrpSpPr/>
              <p:nvPr/>
            </p:nvGrpSpPr>
            <p:grpSpPr>
              <a:xfrm>
                <a:off x="4119374" y="299363"/>
                <a:ext cx="1364195" cy="1730492"/>
                <a:chOff x="4119374" y="299363"/>
                <a:chExt cx="1364195" cy="1730492"/>
              </a:xfrm>
            </p:grpSpPr>
            <p:grpSp>
              <p:nvGrpSpPr>
                <p:cNvPr id="135" name="Grupo 134"/>
                <p:cNvGrpSpPr/>
                <p:nvPr/>
              </p:nvGrpSpPr>
              <p:grpSpPr>
                <a:xfrm>
                  <a:off x="4620515" y="299363"/>
                  <a:ext cx="863054" cy="601166"/>
                  <a:chOff x="1226313" y="957198"/>
                  <a:chExt cx="1277270" cy="923854"/>
                </a:xfrm>
                <a:solidFill>
                  <a:schemeClr val="bg1"/>
                </a:solidFill>
              </p:grpSpPr>
              <p:sp>
                <p:nvSpPr>
                  <p:cNvPr id="148" name="Elipse 147"/>
                  <p:cNvSpPr/>
                  <p:nvPr/>
                </p:nvSpPr>
                <p:spPr>
                  <a:xfrm>
                    <a:off x="1384663" y="1010194"/>
                    <a:ext cx="931817" cy="226423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149" name="Forma libre 148"/>
                  <p:cNvSpPr/>
                  <p:nvPr/>
                </p:nvSpPr>
                <p:spPr>
                  <a:xfrm>
                    <a:off x="2316479" y="1123406"/>
                    <a:ext cx="45719" cy="644435"/>
                  </a:xfrm>
                  <a:custGeom>
                    <a:avLst/>
                    <a:gdLst>
                      <a:gd name="connsiteX0" fmla="*/ 0 w 0"/>
                      <a:gd name="connsiteY0" fmla="*/ 0 h 531223"/>
                      <a:gd name="connsiteX1" fmla="*/ 0 w 0"/>
                      <a:gd name="connsiteY1" fmla="*/ 531223 h 531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h="531223">
                        <a:moveTo>
                          <a:pt x="0" y="0"/>
                        </a:moveTo>
                        <a:lnTo>
                          <a:pt x="0" y="531223"/>
                        </a:lnTo>
                      </a:path>
                    </a:pathLst>
                  </a:custGeom>
                  <a:grp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150" name="Arco 149"/>
                  <p:cNvSpPr/>
                  <p:nvPr/>
                </p:nvSpPr>
                <p:spPr>
                  <a:xfrm>
                    <a:off x="1226313" y="1200721"/>
                    <a:ext cx="1248516" cy="680331"/>
                  </a:xfrm>
                  <a:prstGeom prst="arc">
                    <a:avLst>
                      <a:gd name="adj1" fmla="val 1467869"/>
                      <a:gd name="adj2" fmla="val 9308941"/>
                    </a:avLst>
                  </a:prstGeom>
                  <a:grp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151" name="Forma libre 150"/>
                  <p:cNvSpPr/>
                  <p:nvPr/>
                </p:nvSpPr>
                <p:spPr>
                  <a:xfrm flipH="1">
                    <a:off x="1341120" y="1123405"/>
                    <a:ext cx="45719" cy="644436"/>
                  </a:xfrm>
                  <a:custGeom>
                    <a:avLst/>
                    <a:gdLst>
                      <a:gd name="connsiteX0" fmla="*/ 0 w 0"/>
                      <a:gd name="connsiteY0" fmla="*/ 0 h 531223"/>
                      <a:gd name="connsiteX1" fmla="*/ 0 w 0"/>
                      <a:gd name="connsiteY1" fmla="*/ 531223 h 531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h="531223">
                        <a:moveTo>
                          <a:pt x="0" y="0"/>
                        </a:moveTo>
                        <a:lnTo>
                          <a:pt x="0" y="531223"/>
                        </a:lnTo>
                      </a:path>
                    </a:pathLst>
                  </a:custGeom>
                  <a:grp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152" name="Arco 151"/>
                  <p:cNvSpPr/>
                  <p:nvPr/>
                </p:nvSpPr>
                <p:spPr>
                  <a:xfrm rot="1801759">
                    <a:off x="1283564" y="957198"/>
                    <a:ext cx="1220019" cy="571013"/>
                  </a:xfrm>
                  <a:prstGeom prst="arc">
                    <a:avLst>
                      <a:gd name="adj1" fmla="val 711529"/>
                      <a:gd name="adj2" fmla="val 8891148"/>
                    </a:avLst>
                  </a:prstGeom>
                  <a:grpFill/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  <p:cxnSp>
              <p:nvCxnSpPr>
                <p:cNvPr id="130" name="Conector recto 129"/>
                <p:cNvCxnSpPr/>
                <p:nvPr/>
              </p:nvCxnSpPr>
              <p:spPr>
                <a:xfrm flipV="1">
                  <a:off x="4863704" y="781220"/>
                  <a:ext cx="83005" cy="2286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0" name="Grupo 279"/>
                <p:cNvGrpSpPr/>
                <p:nvPr/>
              </p:nvGrpSpPr>
              <p:grpSpPr>
                <a:xfrm>
                  <a:off x="4355896" y="986043"/>
                  <a:ext cx="847733" cy="566681"/>
                  <a:chOff x="1220234" y="1010194"/>
                  <a:chExt cx="1254595" cy="870858"/>
                </a:xfrm>
                <a:solidFill>
                  <a:schemeClr val="bg1"/>
                </a:solidFill>
              </p:grpSpPr>
              <p:sp>
                <p:nvSpPr>
                  <p:cNvPr id="281" name="Elipse 280"/>
                  <p:cNvSpPr/>
                  <p:nvPr/>
                </p:nvSpPr>
                <p:spPr>
                  <a:xfrm>
                    <a:off x="1384663" y="1010194"/>
                    <a:ext cx="931817" cy="226423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82" name="Forma libre 281"/>
                  <p:cNvSpPr/>
                  <p:nvPr/>
                </p:nvSpPr>
                <p:spPr>
                  <a:xfrm>
                    <a:off x="2316479" y="1123406"/>
                    <a:ext cx="45719" cy="644435"/>
                  </a:xfrm>
                  <a:custGeom>
                    <a:avLst/>
                    <a:gdLst>
                      <a:gd name="connsiteX0" fmla="*/ 0 w 0"/>
                      <a:gd name="connsiteY0" fmla="*/ 0 h 531223"/>
                      <a:gd name="connsiteX1" fmla="*/ 0 w 0"/>
                      <a:gd name="connsiteY1" fmla="*/ 531223 h 531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h="531223">
                        <a:moveTo>
                          <a:pt x="0" y="0"/>
                        </a:moveTo>
                        <a:lnTo>
                          <a:pt x="0" y="531223"/>
                        </a:lnTo>
                      </a:path>
                    </a:pathLst>
                  </a:custGeom>
                  <a:grp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83" name="Arco 282"/>
                  <p:cNvSpPr/>
                  <p:nvPr/>
                </p:nvSpPr>
                <p:spPr>
                  <a:xfrm>
                    <a:off x="1226313" y="1200721"/>
                    <a:ext cx="1248516" cy="680331"/>
                  </a:xfrm>
                  <a:prstGeom prst="arc">
                    <a:avLst>
                      <a:gd name="adj1" fmla="val 1467869"/>
                      <a:gd name="adj2" fmla="val 9308941"/>
                    </a:avLst>
                  </a:prstGeom>
                  <a:grp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84" name="Forma libre 283"/>
                  <p:cNvSpPr/>
                  <p:nvPr/>
                </p:nvSpPr>
                <p:spPr>
                  <a:xfrm flipH="1">
                    <a:off x="1341120" y="1123405"/>
                    <a:ext cx="45719" cy="644436"/>
                  </a:xfrm>
                  <a:custGeom>
                    <a:avLst/>
                    <a:gdLst>
                      <a:gd name="connsiteX0" fmla="*/ 0 w 0"/>
                      <a:gd name="connsiteY0" fmla="*/ 0 h 531223"/>
                      <a:gd name="connsiteX1" fmla="*/ 0 w 0"/>
                      <a:gd name="connsiteY1" fmla="*/ 531223 h 531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h="531223">
                        <a:moveTo>
                          <a:pt x="0" y="0"/>
                        </a:moveTo>
                        <a:lnTo>
                          <a:pt x="0" y="531223"/>
                        </a:lnTo>
                      </a:path>
                    </a:pathLst>
                  </a:custGeom>
                  <a:grp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85" name="Arco 284"/>
                  <p:cNvSpPr/>
                  <p:nvPr/>
                </p:nvSpPr>
                <p:spPr>
                  <a:xfrm rot="731092">
                    <a:off x="1227078" y="1065192"/>
                    <a:ext cx="1166934" cy="423720"/>
                  </a:xfrm>
                  <a:prstGeom prst="arc">
                    <a:avLst>
                      <a:gd name="adj1" fmla="val 587001"/>
                      <a:gd name="adj2" fmla="val 9348714"/>
                    </a:avLst>
                  </a:prstGeom>
                  <a:grpFill/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86" name="Arco 285"/>
                  <p:cNvSpPr/>
                  <p:nvPr/>
                </p:nvSpPr>
                <p:spPr>
                  <a:xfrm rot="2262464">
                    <a:off x="1220234" y="1075004"/>
                    <a:ext cx="1166934" cy="423720"/>
                  </a:xfrm>
                  <a:prstGeom prst="arc">
                    <a:avLst>
                      <a:gd name="adj1" fmla="val 587001"/>
                      <a:gd name="adj2" fmla="val 9348714"/>
                    </a:avLst>
                  </a:prstGeom>
                  <a:grpFill/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>
                  <a:off x="4242255" y="1224476"/>
                  <a:ext cx="847733" cy="566681"/>
                  <a:chOff x="1220234" y="1010194"/>
                  <a:chExt cx="1254595" cy="870858"/>
                </a:xfrm>
                <a:solidFill>
                  <a:schemeClr val="bg1"/>
                </a:solidFill>
              </p:grpSpPr>
              <p:sp>
                <p:nvSpPr>
                  <p:cNvPr id="274" name="Elipse 273"/>
                  <p:cNvSpPr/>
                  <p:nvPr/>
                </p:nvSpPr>
                <p:spPr>
                  <a:xfrm>
                    <a:off x="1384663" y="1010194"/>
                    <a:ext cx="931817" cy="226423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75" name="Forma libre 274"/>
                  <p:cNvSpPr/>
                  <p:nvPr/>
                </p:nvSpPr>
                <p:spPr>
                  <a:xfrm>
                    <a:off x="2316479" y="1123406"/>
                    <a:ext cx="45719" cy="644435"/>
                  </a:xfrm>
                  <a:custGeom>
                    <a:avLst/>
                    <a:gdLst>
                      <a:gd name="connsiteX0" fmla="*/ 0 w 0"/>
                      <a:gd name="connsiteY0" fmla="*/ 0 h 531223"/>
                      <a:gd name="connsiteX1" fmla="*/ 0 w 0"/>
                      <a:gd name="connsiteY1" fmla="*/ 531223 h 531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h="531223">
                        <a:moveTo>
                          <a:pt x="0" y="0"/>
                        </a:moveTo>
                        <a:lnTo>
                          <a:pt x="0" y="531223"/>
                        </a:lnTo>
                      </a:path>
                    </a:pathLst>
                  </a:custGeom>
                  <a:grp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76" name="Arco 275"/>
                  <p:cNvSpPr/>
                  <p:nvPr/>
                </p:nvSpPr>
                <p:spPr>
                  <a:xfrm>
                    <a:off x="1226313" y="1200721"/>
                    <a:ext cx="1248516" cy="680331"/>
                  </a:xfrm>
                  <a:prstGeom prst="arc">
                    <a:avLst>
                      <a:gd name="adj1" fmla="val 1467869"/>
                      <a:gd name="adj2" fmla="val 9308941"/>
                    </a:avLst>
                  </a:prstGeom>
                  <a:grp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77" name="Forma libre 276"/>
                  <p:cNvSpPr/>
                  <p:nvPr/>
                </p:nvSpPr>
                <p:spPr>
                  <a:xfrm flipH="1">
                    <a:off x="1341120" y="1123405"/>
                    <a:ext cx="45719" cy="644436"/>
                  </a:xfrm>
                  <a:custGeom>
                    <a:avLst/>
                    <a:gdLst>
                      <a:gd name="connsiteX0" fmla="*/ 0 w 0"/>
                      <a:gd name="connsiteY0" fmla="*/ 0 h 531223"/>
                      <a:gd name="connsiteX1" fmla="*/ 0 w 0"/>
                      <a:gd name="connsiteY1" fmla="*/ 531223 h 531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h="531223">
                        <a:moveTo>
                          <a:pt x="0" y="0"/>
                        </a:moveTo>
                        <a:lnTo>
                          <a:pt x="0" y="531223"/>
                        </a:lnTo>
                      </a:path>
                    </a:pathLst>
                  </a:custGeom>
                  <a:grp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78" name="Arco 277"/>
                  <p:cNvSpPr/>
                  <p:nvPr/>
                </p:nvSpPr>
                <p:spPr>
                  <a:xfrm rot="731092">
                    <a:off x="1227078" y="1065192"/>
                    <a:ext cx="1166934" cy="423720"/>
                  </a:xfrm>
                  <a:prstGeom prst="arc">
                    <a:avLst>
                      <a:gd name="adj1" fmla="val 587001"/>
                      <a:gd name="adj2" fmla="val 9348714"/>
                    </a:avLst>
                  </a:prstGeom>
                  <a:grpFill/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79" name="Arco 278"/>
                  <p:cNvSpPr/>
                  <p:nvPr/>
                </p:nvSpPr>
                <p:spPr>
                  <a:xfrm rot="2262464">
                    <a:off x="1220234" y="1075004"/>
                    <a:ext cx="1166934" cy="423720"/>
                  </a:xfrm>
                  <a:prstGeom prst="arc">
                    <a:avLst>
                      <a:gd name="adj1" fmla="val 587001"/>
                      <a:gd name="adj2" fmla="val 9348714"/>
                    </a:avLst>
                  </a:prstGeom>
                  <a:grpFill/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  <p:cxnSp>
              <p:nvCxnSpPr>
                <p:cNvPr id="129" name="Conector recto 128"/>
                <p:cNvCxnSpPr/>
                <p:nvPr/>
              </p:nvCxnSpPr>
              <p:spPr>
                <a:xfrm flipV="1">
                  <a:off x="4428579" y="450159"/>
                  <a:ext cx="95778" cy="288885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7" name="Grupo 136"/>
                <p:cNvGrpSpPr/>
                <p:nvPr/>
              </p:nvGrpSpPr>
              <p:grpSpPr>
                <a:xfrm>
                  <a:off x="4119374" y="1463174"/>
                  <a:ext cx="847733" cy="566681"/>
                  <a:chOff x="1220234" y="1010194"/>
                  <a:chExt cx="1254595" cy="870858"/>
                </a:xfrm>
                <a:solidFill>
                  <a:schemeClr val="bg1"/>
                </a:solidFill>
              </p:grpSpPr>
              <p:sp>
                <p:nvSpPr>
                  <p:cNvPr id="138" name="Elipse 137"/>
                  <p:cNvSpPr/>
                  <p:nvPr/>
                </p:nvSpPr>
                <p:spPr>
                  <a:xfrm>
                    <a:off x="1384663" y="1010194"/>
                    <a:ext cx="931817" cy="226423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139" name="Forma libre 138"/>
                  <p:cNvSpPr/>
                  <p:nvPr/>
                </p:nvSpPr>
                <p:spPr>
                  <a:xfrm>
                    <a:off x="2316479" y="1123406"/>
                    <a:ext cx="45719" cy="644435"/>
                  </a:xfrm>
                  <a:custGeom>
                    <a:avLst/>
                    <a:gdLst>
                      <a:gd name="connsiteX0" fmla="*/ 0 w 0"/>
                      <a:gd name="connsiteY0" fmla="*/ 0 h 531223"/>
                      <a:gd name="connsiteX1" fmla="*/ 0 w 0"/>
                      <a:gd name="connsiteY1" fmla="*/ 531223 h 531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h="531223">
                        <a:moveTo>
                          <a:pt x="0" y="0"/>
                        </a:moveTo>
                        <a:lnTo>
                          <a:pt x="0" y="531223"/>
                        </a:lnTo>
                      </a:path>
                    </a:pathLst>
                  </a:custGeom>
                  <a:grp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140" name="Arco 139"/>
                  <p:cNvSpPr/>
                  <p:nvPr/>
                </p:nvSpPr>
                <p:spPr>
                  <a:xfrm>
                    <a:off x="1226313" y="1200721"/>
                    <a:ext cx="1248516" cy="680331"/>
                  </a:xfrm>
                  <a:prstGeom prst="arc">
                    <a:avLst>
                      <a:gd name="adj1" fmla="val 1467869"/>
                      <a:gd name="adj2" fmla="val 9308941"/>
                    </a:avLst>
                  </a:prstGeom>
                  <a:grp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141" name="Forma libre 140"/>
                  <p:cNvSpPr/>
                  <p:nvPr/>
                </p:nvSpPr>
                <p:spPr>
                  <a:xfrm flipH="1">
                    <a:off x="1341120" y="1123405"/>
                    <a:ext cx="45719" cy="644436"/>
                  </a:xfrm>
                  <a:custGeom>
                    <a:avLst/>
                    <a:gdLst>
                      <a:gd name="connsiteX0" fmla="*/ 0 w 0"/>
                      <a:gd name="connsiteY0" fmla="*/ 0 h 531223"/>
                      <a:gd name="connsiteX1" fmla="*/ 0 w 0"/>
                      <a:gd name="connsiteY1" fmla="*/ 531223 h 531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h="531223">
                        <a:moveTo>
                          <a:pt x="0" y="0"/>
                        </a:moveTo>
                        <a:lnTo>
                          <a:pt x="0" y="531223"/>
                        </a:lnTo>
                      </a:path>
                    </a:pathLst>
                  </a:custGeom>
                  <a:grp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142" name="Arco 141"/>
                  <p:cNvSpPr/>
                  <p:nvPr/>
                </p:nvSpPr>
                <p:spPr>
                  <a:xfrm rot="731092">
                    <a:off x="1227078" y="1065192"/>
                    <a:ext cx="1166934" cy="423720"/>
                  </a:xfrm>
                  <a:prstGeom prst="arc">
                    <a:avLst>
                      <a:gd name="adj1" fmla="val 587001"/>
                      <a:gd name="adj2" fmla="val 9348714"/>
                    </a:avLst>
                  </a:prstGeom>
                  <a:grpFill/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65" name="Arco 264"/>
                  <p:cNvSpPr/>
                  <p:nvPr/>
                </p:nvSpPr>
                <p:spPr>
                  <a:xfrm rot="2262464">
                    <a:off x="1220234" y="1075004"/>
                    <a:ext cx="1166934" cy="423720"/>
                  </a:xfrm>
                  <a:prstGeom prst="arc">
                    <a:avLst>
                      <a:gd name="adj1" fmla="val 587001"/>
                      <a:gd name="adj2" fmla="val 9348714"/>
                    </a:avLst>
                  </a:prstGeom>
                  <a:grpFill/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</p:grpSp>
        </p:grpSp>
        <p:sp>
          <p:nvSpPr>
            <p:cNvPr id="133" name="CuadroTexto 132"/>
            <p:cNvSpPr txBox="1"/>
            <p:nvPr/>
          </p:nvSpPr>
          <p:spPr>
            <a:xfrm>
              <a:off x="4100038" y="1570657"/>
              <a:ext cx="8107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smtClean="0"/>
                <a:t>  Top 100</a:t>
              </a:r>
            </a:p>
            <a:p>
              <a:pPr algn="ctr"/>
              <a:r>
                <a:rPr lang="es-ES" sz="1200" b="1" dirty="0" smtClean="0"/>
                <a:t>  </a:t>
              </a:r>
              <a:r>
                <a:rPr lang="es-ES" sz="1200" b="1" dirty="0" err="1" smtClean="0"/>
                <a:t>words</a:t>
              </a:r>
              <a:endParaRPr lang="es-MX" sz="1200" b="1" dirty="0"/>
            </a:p>
          </p:txBody>
        </p:sp>
      </p:grpSp>
      <p:cxnSp>
        <p:nvCxnSpPr>
          <p:cNvPr id="201" name="Conector recto 200"/>
          <p:cNvCxnSpPr/>
          <p:nvPr/>
        </p:nvCxnSpPr>
        <p:spPr>
          <a:xfrm flipV="1">
            <a:off x="3443260" y="876259"/>
            <a:ext cx="702767" cy="44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224"/>
          <p:cNvCxnSpPr/>
          <p:nvPr/>
        </p:nvCxnSpPr>
        <p:spPr>
          <a:xfrm flipV="1">
            <a:off x="1575765" y="2342301"/>
            <a:ext cx="520536" cy="133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225"/>
          <p:cNvCxnSpPr/>
          <p:nvPr/>
        </p:nvCxnSpPr>
        <p:spPr>
          <a:xfrm>
            <a:off x="1637174" y="908952"/>
            <a:ext cx="439913" cy="397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231"/>
          <p:cNvCxnSpPr/>
          <p:nvPr/>
        </p:nvCxnSpPr>
        <p:spPr>
          <a:xfrm>
            <a:off x="3423462" y="2330117"/>
            <a:ext cx="583261" cy="14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Rectángulo 219"/>
              <p:cNvSpPr/>
              <p:nvPr/>
            </p:nvSpPr>
            <p:spPr>
              <a:xfrm>
                <a:off x="6809091" y="4809590"/>
                <a:ext cx="722505" cy="415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0" name="Rectángulo 2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091" y="4809590"/>
                <a:ext cx="722505" cy="415627"/>
              </a:xfrm>
              <a:prstGeom prst="rect">
                <a:avLst/>
              </a:prstGeom>
              <a:blipFill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Cerrar llave 248"/>
          <p:cNvSpPr/>
          <p:nvPr/>
        </p:nvSpPr>
        <p:spPr>
          <a:xfrm>
            <a:off x="5503215" y="848746"/>
            <a:ext cx="364712" cy="1671428"/>
          </a:xfrm>
          <a:prstGeom prst="rightBrace">
            <a:avLst>
              <a:gd name="adj1" fmla="val 4302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2" name="CuadroTexto 251"/>
          <p:cNvSpPr txBox="1"/>
          <p:nvPr/>
        </p:nvSpPr>
        <p:spPr>
          <a:xfrm>
            <a:off x="5877342" y="1368971"/>
            <a:ext cx="756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Voc</a:t>
            </a:r>
            <a:endParaRPr lang="es-ES" dirty="0"/>
          </a:p>
          <a:p>
            <a:r>
              <a:rPr lang="es-ES" dirty="0" smtClean="0"/>
              <a:t>GF/TR</a:t>
            </a:r>
            <a:endParaRPr lang="es-MX" dirty="0"/>
          </a:p>
        </p:txBody>
      </p:sp>
      <p:cxnSp>
        <p:nvCxnSpPr>
          <p:cNvPr id="364" name="Conector recto 363"/>
          <p:cNvCxnSpPr/>
          <p:nvPr/>
        </p:nvCxnSpPr>
        <p:spPr>
          <a:xfrm>
            <a:off x="1216242" y="1549650"/>
            <a:ext cx="0" cy="28909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8" name="Tabla 36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2388918"/>
                  </p:ext>
                </p:extLst>
              </p:nvPr>
            </p:nvGraphicFramePr>
            <p:xfrm>
              <a:off x="1095556" y="3786948"/>
              <a:ext cx="3788800" cy="24553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47200">
                      <a:extLst>
                        <a:ext uri="{9D8B030D-6E8A-4147-A177-3AD203B41FA5}">
                          <a16:colId xmlns:a16="http://schemas.microsoft.com/office/drawing/2014/main" val="3059598843"/>
                        </a:ext>
                      </a:extLst>
                    </a:gridCol>
                    <a:gridCol w="947200">
                      <a:extLst>
                        <a:ext uri="{9D8B030D-6E8A-4147-A177-3AD203B41FA5}">
                          <a16:colId xmlns:a16="http://schemas.microsoft.com/office/drawing/2014/main" val="1735248005"/>
                        </a:ext>
                      </a:extLst>
                    </a:gridCol>
                    <a:gridCol w="947200">
                      <a:extLst>
                        <a:ext uri="{9D8B030D-6E8A-4147-A177-3AD203B41FA5}">
                          <a16:colId xmlns:a16="http://schemas.microsoft.com/office/drawing/2014/main" val="1655446722"/>
                        </a:ext>
                      </a:extLst>
                    </a:gridCol>
                    <a:gridCol w="947200">
                      <a:extLst>
                        <a:ext uri="{9D8B030D-6E8A-4147-A177-3AD203B41FA5}">
                          <a16:colId xmlns:a16="http://schemas.microsoft.com/office/drawing/2014/main" val="1978464841"/>
                        </a:ext>
                      </a:extLst>
                    </a:gridCol>
                  </a:tblGrid>
                  <a:tr h="2374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𝟏𝟎𝟎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2111150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MX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.875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2.009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MX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MX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.075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8.624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3787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MX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.014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7.693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MX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4813645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974094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MX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MX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MX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.071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4.601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316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8" name="Tabla 36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2388918"/>
                  </p:ext>
                </p:extLst>
              </p:nvPr>
            </p:nvGraphicFramePr>
            <p:xfrm>
              <a:off x="1095556" y="3786948"/>
              <a:ext cx="3788800" cy="24553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47200">
                      <a:extLst>
                        <a:ext uri="{9D8B030D-6E8A-4147-A177-3AD203B41FA5}">
                          <a16:colId xmlns:a16="http://schemas.microsoft.com/office/drawing/2014/main" val="3059598843"/>
                        </a:ext>
                      </a:extLst>
                    </a:gridCol>
                    <a:gridCol w="947200">
                      <a:extLst>
                        <a:ext uri="{9D8B030D-6E8A-4147-A177-3AD203B41FA5}">
                          <a16:colId xmlns:a16="http://schemas.microsoft.com/office/drawing/2014/main" val="1735248005"/>
                        </a:ext>
                      </a:extLst>
                    </a:gridCol>
                    <a:gridCol w="947200">
                      <a:extLst>
                        <a:ext uri="{9D8B030D-6E8A-4147-A177-3AD203B41FA5}">
                          <a16:colId xmlns:a16="http://schemas.microsoft.com/office/drawing/2014/main" val="1655446722"/>
                        </a:ext>
                      </a:extLst>
                    </a:gridCol>
                    <a:gridCol w="947200">
                      <a:extLst>
                        <a:ext uri="{9D8B030D-6E8A-4147-A177-3AD203B41FA5}">
                          <a16:colId xmlns:a16="http://schemas.microsoft.com/office/drawing/2014/main" val="197846484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9"/>
                          <a:stretch>
                            <a:fillRect t="-2000" r="-300000" b="-7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2000" r="-200000" b="-7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1290" t="-2000" r="-101290" b="-7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99359" t="-2000" r="-641" b="-7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11150"/>
                      </a:ext>
                    </a:extLst>
                  </a:tr>
                  <a:tr h="578866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t="-53684" r="-300000" b="-27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53684" r="-200000" b="-27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1290" t="-53684" r="-101290" b="-27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99359" t="-53684" r="-641" b="-27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3787"/>
                      </a:ext>
                    </a:extLst>
                  </a:tr>
                  <a:tr h="57512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t="-155319" r="-300000" b="-176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155319" r="-200000" b="-176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1290" t="-155319" r="-101290" b="-176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99359" t="-155319" r="-641" b="-1765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4813645"/>
                      </a:ext>
                    </a:extLst>
                  </a:tr>
                  <a:tr h="421394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t="-342857" r="-300000" b="-1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342857" r="-200000" b="-1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1290" t="-342857" r="-101290" b="-1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99359" t="-342857" r="-641" b="-13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974094"/>
                      </a:ext>
                    </a:extLst>
                  </a:tr>
                  <a:tr h="57512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t="-329787" r="-300000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100000" t="-329787" r="-200000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201290" t="-329787" r="-101290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299359" t="-329787" r="-641" b="-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31631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69" name="Grupo 368"/>
          <p:cNvGrpSpPr/>
          <p:nvPr/>
        </p:nvGrpSpPr>
        <p:grpSpPr>
          <a:xfrm>
            <a:off x="901780" y="1967418"/>
            <a:ext cx="646299" cy="555230"/>
            <a:chOff x="914400" y="1111742"/>
            <a:chExt cx="906481" cy="74290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70" name="Recortar rectángulo de esquina sencilla 369"/>
            <p:cNvSpPr/>
            <p:nvPr/>
          </p:nvSpPr>
          <p:spPr>
            <a:xfrm>
              <a:off x="1353048" y="1111742"/>
              <a:ext cx="467833" cy="482611"/>
            </a:xfrm>
            <a:prstGeom prst="snip1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1" name="Recortar rectángulo de esquina sencilla 370"/>
            <p:cNvSpPr/>
            <p:nvPr/>
          </p:nvSpPr>
          <p:spPr>
            <a:xfrm>
              <a:off x="1211572" y="1212683"/>
              <a:ext cx="467833" cy="482611"/>
            </a:xfrm>
            <a:prstGeom prst="snip1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2" name="Recortar rectángulo de esquina sencilla 371"/>
            <p:cNvSpPr/>
            <p:nvPr/>
          </p:nvSpPr>
          <p:spPr>
            <a:xfrm>
              <a:off x="1077142" y="1292358"/>
              <a:ext cx="467833" cy="482611"/>
            </a:xfrm>
            <a:prstGeom prst="snip1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3" name="Recortar rectángulo de esquina sencilla 372"/>
            <p:cNvSpPr/>
            <p:nvPr/>
          </p:nvSpPr>
          <p:spPr>
            <a:xfrm>
              <a:off x="914400" y="1372033"/>
              <a:ext cx="467833" cy="482611"/>
            </a:xfrm>
            <a:prstGeom prst="snip1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98" name="Rectángulo 397"/>
          <p:cNvSpPr/>
          <p:nvPr/>
        </p:nvSpPr>
        <p:spPr>
          <a:xfrm>
            <a:off x="7911585" y="186254"/>
            <a:ext cx="2420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GF/TR VOC </a:t>
            </a:r>
            <a:r>
              <a:rPr lang="es-ES" dirty="0" err="1" smtClean="0"/>
              <a:t>embeddings</a:t>
            </a:r>
            <a:endParaRPr lang="es-MX" dirty="0"/>
          </a:p>
        </p:txBody>
      </p:sp>
      <p:sp>
        <p:nvSpPr>
          <p:cNvPr id="143" name="Recortar rectángulo de esquina sencilla 142"/>
          <p:cNvSpPr/>
          <p:nvPr/>
        </p:nvSpPr>
        <p:spPr>
          <a:xfrm>
            <a:off x="572374" y="4236437"/>
            <a:ext cx="333554" cy="360694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4" name="Recortar rectángulo de esquina sencilla 143"/>
          <p:cNvSpPr/>
          <p:nvPr/>
        </p:nvSpPr>
        <p:spPr>
          <a:xfrm>
            <a:off x="567050" y="4758489"/>
            <a:ext cx="333554" cy="360694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6" name="Recortar rectángulo de esquina sencilla 145"/>
          <p:cNvSpPr/>
          <p:nvPr/>
        </p:nvSpPr>
        <p:spPr>
          <a:xfrm>
            <a:off x="575857" y="5740382"/>
            <a:ext cx="333554" cy="360694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3" name="Triángulo rectángulo 152"/>
          <p:cNvSpPr/>
          <p:nvPr/>
        </p:nvSpPr>
        <p:spPr>
          <a:xfrm flipH="1" flipV="1">
            <a:off x="2145665" y="1353525"/>
            <a:ext cx="1233377" cy="919063"/>
          </a:xfrm>
          <a:prstGeom prst="rt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2819441" y="147636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TR</a:t>
            </a:r>
            <a:endParaRPr lang="es-MX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4592449"/>
                  </p:ext>
                </p:extLst>
              </p:nvPr>
            </p:nvGraphicFramePr>
            <p:xfrm>
              <a:off x="7062706" y="573896"/>
              <a:ext cx="3965420" cy="24007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3084">
                      <a:extLst>
                        <a:ext uri="{9D8B030D-6E8A-4147-A177-3AD203B41FA5}">
                          <a16:colId xmlns:a16="http://schemas.microsoft.com/office/drawing/2014/main" val="2027719945"/>
                        </a:ext>
                      </a:extLst>
                    </a:gridCol>
                    <a:gridCol w="793084">
                      <a:extLst>
                        <a:ext uri="{9D8B030D-6E8A-4147-A177-3AD203B41FA5}">
                          <a16:colId xmlns:a16="http://schemas.microsoft.com/office/drawing/2014/main" val="3568360020"/>
                        </a:ext>
                      </a:extLst>
                    </a:gridCol>
                    <a:gridCol w="793084">
                      <a:extLst>
                        <a:ext uri="{9D8B030D-6E8A-4147-A177-3AD203B41FA5}">
                          <a16:colId xmlns:a16="http://schemas.microsoft.com/office/drawing/2014/main" val="3236282621"/>
                        </a:ext>
                      </a:extLst>
                    </a:gridCol>
                    <a:gridCol w="793084">
                      <a:extLst>
                        <a:ext uri="{9D8B030D-6E8A-4147-A177-3AD203B41FA5}">
                          <a16:colId xmlns:a16="http://schemas.microsoft.com/office/drawing/2014/main" val="671897583"/>
                        </a:ext>
                      </a:extLst>
                    </a:gridCol>
                    <a:gridCol w="793084">
                      <a:extLst>
                        <a:ext uri="{9D8B030D-6E8A-4147-A177-3AD203B41FA5}">
                          <a16:colId xmlns:a16="http://schemas.microsoft.com/office/drawing/2014/main" val="2182175374"/>
                        </a:ext>
                      </a:extLst>
                    </a:gridCol>
                  </a:tblGrid>
                  <a:tr h="48015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060738"/>
                      </a:ext>
                    </a:extLst>
                  </a:tr>
                  <a:tr h="4801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158508"/>
                      </a:ext>
                    </a:extLst>
                  </a:tr>
                  <a:tr h="4801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6820679"/>
                      </a:ext>
                    </a:extLst>
                  </a:tr>
                  <a:tr h="48015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ES" b="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35516272"/>
                      </a:ext>
                    </a:extLst>
                  </a:tr>
                  <a:tr h="4801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1937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4592449"/>
                  </p:ext>
                </p:extLst>
              </p:nvPr>
            </p:nvGraphicFramePr>
            <p:xfrm>
              <a:off x="7062706" y="573896"/>
              <a:ext cx="3965420" cy="24007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3084">
                      <a:extLst>
                        <a:ext uri="{9D8B030D-6E8A-4147-A177-3AD203B41FA5}">
                          <a16:colId xmlns:a16="http://schemas.microsoft.com/office/drawing/2014/main" val="2027719945"/>
                        </a:ext>
                      </a:extLst>
                    </a:gridCol>
                    <a:gridCol w="793084">
                      <a:extLst>
                        <a:ext uri="{9D8B030D-6E8A-4147-A177-3AD203B41FA5}">
                          <a16:colId xmlns:a16="http://schemas.microsoft.com/office/drawing/2014/main" val="3568360020"/>
                        </a:ext>
                      </a:extLst>
                    </a:gridCol>
                    <a:gridCol w="793084">
                      <a:extLst>
                        <a:ext uri="{9D8B030D-6E8A-4147-A177-3AD203B41FA5}">
                          <a16:colId xmlns:a16="http://schemas.microsoft.com/office/drawing/2014/main" val="3236282621"/>
                        </a:ext>
                      </a:extLst>
                    </a:gridCol>
                    <a:gridCol w="793084">
                      <a:extLst>
                        <a:ext uri="{9D8B030D-6E8A-4147-A177-3AD203B41FA5}">
                          <a16:colId xmlns:a16="http://schemas.microsoft.com/office/drawing/2014/main" val="671897583"/>
                        </a:ext>
                      </a:extLst>
                    </a:gridCol>
                    <a:gridCol w="793084">
                      <a:extLst>
                        <a:ext uri="{9D8B030D-6E8A-4147-A177-3AD203B41FA5}">
                          <a16:colId xmlns:a16="http://schemas.microsoft.com/office/drawing/2014/main" val="2182175374"/>
                        </a:ext>
                      </a:extLst>
                    </a:gridCol>
                  </a:tblGrid>
                  <a:tr h="480151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1266" r="-402308" b="-4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99237" t="-1266" r="-299237" b="-4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00769" t="-1266" r="-201538" b="-4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98473" t="-1266" r="-100000" b="-4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401538" t="-1266" r="-769" b="-40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060738"/>
                      </a:ext>
                    </a:extLst>
                  </a:tr>
                  <a:tr h="480151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101266" r="-402308" b="-3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99237" t="-101266" r="-299237" b="-3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00769" t="-101266" r="-201538" b="-3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98473" t="-101266" r="-100000" b="-3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401538" t="-101266" r="-769" b="-30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158508"/>
                      </a:ext>
                    </a:extLst>
                  </a:tr>
                  <a:tr h="480151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203846" r="-402308" b="-2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99237" t="-203846" r="-299237" b="-2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00769" t="-203846" r="-201538" b="-2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98473" t="-203846" r="-100000" b="-2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401538" t="-203846" r="-769" b="-20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6820679"/>
                      </a:ext>
                    </a:extLst>
                  </a:tr>
                  <a:tr h="480151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300000" r="-402308" b="-1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35516272"/>
                      </a:ext>
                    </a:extLst>
                  </a:tr>
                  <a:tr h="480151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400000" r="-402308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99237" t="-400000" r="-299237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00769" t="-400000" r="-201538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98473" t="-400000" r="-100000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401538" t="-400000" r="-769" b="-2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1937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Flecha derecha 4"/>
          <p:cNvSpPr/>
          <p:nvPr/>
        </p:nvSpPr>
        <p:spPr>
          <a:xfrm>
            <a:off x="6652789" y="1508893"/>
            <a:ext cx="247650" cy="5488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4" name="Rectángulo 153"/>
          <p:cNvSpPr/>
          <p:nvPr/>
        </p:nvSpPr>
        <p:spPr>
          <a:xfrm>
            <a:off x="6164225" y="4203139"/>
            <a:ext cx="977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Train set</a:t>
            </a:r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84980"/>
              </p:ext>
            </p:extLst>
          </p:nvPr>
        </p:nvGraphicFramePr>
        <p:xfrm>
          <a:off x="7932530" y="3895077"/>
          <a:ext cx="3095596" cy="2287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228">
                  <a:extLst>
                    <a:ext uri="{9D8B030D-6E8A-4147-A177-3AD203B41FA5}">
                      <a16:colId xmlns:a16="http://schemas.microsoft.com/office/drawing/2014/main" val="3506536353"/>
                    </a:ext>
                  </a:extLst>
                </a:gridCol>
                <a:gridCol w="442228">
                  <a:extLst>
                    <a:ext uri="{9D8B030D-6E8A-4147-A177-3AD203B41FA5}">
                      <a16:colId xmlns:a16="http://schemas.microsoft.com/office/drawing/2014/main" val="2479412446"/>
                    </a:ext>
                  </a:extLst>
                </a:gridCol>
                <a:gridCol w="442228">
                  <a:extLst>
                    <a:ext uri="{9D8B030D-6E8A-4147-A177-3AD203B41FA5}">
                      <a16:colId xmlns:a16="http://schemas.microsoft.com/office/drawing/2014/main" val="603153239"/>
                    </a:ext>
                  </a:extLst>
                </a:gridCol>
                <a:gridCol w="442228">
                  <a:extLst>
                    <a:ext uri="{9D8B030D-6E8A-4147-A177-3AD203B41FA5}">
                      <a16:colId xmlns:a16="http://schemas.microsoft.com/office/drawing/2014/main" val="2282451465"/>
                    </a:ext>
                  </a:extLst>
                </a:gridCol>
                <a:gridCol w="442228">
                  <a:extLst>
                    <a:ext uri="{9D8B030D-6E8A-4147-A177-3AD203B41FA5}">
                      <a16:colId xmlns:a16="http://schemas.microsoft.com/office/drawing/2014/main" val="974984437"/>
                    </a:ext>
                  </a:extLst>
                </a:gridCol>
                <a:gridCol w="442228">
                  <a:extLst>
                    <a:ext uri="{9D8B030D-6E8A-4147-A177-3AD203B41FA5}">
                      <a16:colId xmlns:a16="http://schemas.microsoft.com/office/drawing/2014/main" val="2524496533"/>
                    </a:ext>
                  </a:extLst>
                </a:gridCol>
                <a:gridCol w="442228">
                  <a:extLst>
                    <a:ext uri="{9D8B030D-6E8A-4147-A177-3AD203B41FA5}">
                      <a16:colId xmlns:a16="http://schemas.microsoft.com/office/drawing/2014/main" val="3145054258"/>
                    </a:ext>
                  </a:extLst>
                </a:gridCol>
              </a:tblGrid>
              <a:tr h="57178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26114"/>
                  </a:ext>
                </a:extLst>
              </a:tr>
              <a:tr h="57178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2004"/>
                  </a:ext>
                </a:extLst>
              </a:tr>
              <a:tr h="57178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39630"/>
                  </a:ext>
                </a:extLst>
              </a:tr>
              <a:tr h="57178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2727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7857906" y="3509333"/>
                <a:ext cx="528863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6" y="3509333"/>
                <a:ext cx="528863" cy="372538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ángulo 163"/>
              <p:cNvSpPr/>
              <p:nvPr/>
            </p:nvSpPr>
            <p:spPr>
              <a:xfrm>
                <a:off x="9688128" y="3539405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4" name="Rectángulo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128" y="3539405"/>
                <a:ext cx="43473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ángulo 164"/>
              <p:cNvSpPr/>
              <p:nvPr/>
            </p:nvSpPr>
            <p:spPr>
              <a:xfrm>
                <a:off x="10559426" y="3529276"/>
                <a:ext cx="697370" cy="374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5" name="Rectángulo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426" y="3529276"/>
                <a:ext cx="697370" cy="374783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ángulo 165"/>
              <p:cNvSpPr/>
              <p:nvPr/>
            </p:nvSpPr>
            <p:spPr>
              <a:xfrm>
                <a:off x="8323919" y="3509112"/>
                <a:ext cx="528863" cy="373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6" name="Rectángulo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919" y="3509112"/>
                <a:ext cx="528863" cy="373051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ángulo 167"/>
              <p:cNvSpPr/>
              <p:nvPr/>
            </p:nvSpPr>
            <p:spPr>
              <a:xfrm>
                <a:off x="10097787" y="4725091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8" name="Rectángulo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787" y="4725091"/>
                <a:ext cx="4347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ángulo 168"/>
              <p:cNvSpPr/>
              <p:nvPr/>
            </p:nvSpPr>
            <p:spPr>
              <a:xfrm>
                <a:off x="9688128" y="4725091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9" name="Rectángulo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128" y="4725091"/>
                <a:ext cx="4347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ángulo 169"/>
              <p:cNvSpPr/>
              <p:nvPr/>
            </p:nvSpPr>
            <p:spPr>
              <a:xfrm>
                <a:off x="10139477" y="3539405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70" name="Rectángulo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477" y="3539405"/>
                <a:ext cx="4347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ángulo 84"/>
              <p:cNvSpPr/>
              <p:nvPr/>
            </p:nvSpPr>
            <p:spPr>
              <a:xfrm>
                <a:off x="8789932" y="3515569"/>
                <a:ext cx="528863" cy="374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5" name="Rectángulo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932" y="3515569"/>
                <a:ext cx="528863" cy="374461"/>
              </a:xfrm>
              <a:prstGeom prst="rect">
                <a:avLst/>
              </a:prstGeom>
              <a:blipFill>
                <a:blip r:embed="rId1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/>
              <p:cNvSpPr/>
              <p:nvPr/>
            </p:nvSpPr>
            <p:spPr>
              <a:xfrm>
                <a:off x="9200272" y="3524946"/>
                <a:ext cx="528863" cy="372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6" name="Rectángulo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272" y="3524946"/>
                <a:ext cx="528863" cy="372281"/>
              </a:xfrm>
              <a:prstGeom prst="rect">
                <a:avLst/>
              </a:prstGeom>
              <a:blipFill>
                <a:blip r:embed="rId2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o 1"/>
          <p:cNvGrpSpPr/>
          <p:nvPr/>
        </p:nvGrpSpPr>
        <p:grpSpPr>
          <a:xfrm>
            <a:off x="7522948" y="3890030"/>
            <a:ext cx="330219" cy="2349545"/>
            <a:chOff x="7522948" y="3890030"/>
            <a:chExt cx="330219" cy="2349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ángulo 86"/>
                <p:cNvSpPr/>
                <p:nvPr/>
              </p:nvSpPr>
              <p:spPr>
                <a:xfrm>
                  <a:off x="7522948" y="3890030"/>
                  <a:ext cx="3048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s-MX" sz="1200" dirty="0"/>
                </a:p>
              </p:txBody>
            </p:sp>
          </mc:Choice>
          <mc:Fallback xmlns="">
            <p:sp>
              <p:nvSpPr>
                <p:cNvPr id="87" name="Rectángulo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948" y="3890030"/>
                  <a:ext cx="304891" cy="27699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ángulo 87"/>
                <p:cNvSpPr/>
                <p:nvPr/>
              </p:nvSpPr>
              <p:spPr>
                <a:xfrm>
                  <a:off x="7522948" y="4097937"/>
                  <a:ext cx="30489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s-MX" sz="1200" dirty="0"/>
                </a:p>
              </p:txBody>
            </p:sp>
          </mc:Choice>
          <mc:Fallback xmlns="">
            <p:sp>
              <p:nvSpPr>
                <p:cNvPr id="88" name="Rectángulo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948" y="4097937"/>
                  <a:ext cx="304892" cy="27699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ángulo 89"/>
                <p:cNvSpPr/>
                <p:nvPr/>
              </p:nvSpPr>
              <p:spPr>
                <a:xfrm>
                  <a:off x="7522948" y="5962576"/>
                  <a:ext cx="33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s-MX" sz="1200" dirty="0"/>
                </a:p>
              </p:txBody>
            </p:sp>
          </mc:Choice>
          <mc:Fallback xmlns="">
            <p:sp>
              <p:nvSpPr>
                <p:cNvPr id="90" name="Rectángulo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948" y="5962576"/>
                  <a:ext cx="330219" cy="27699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/>
              <p:cNvSpPr/>
              <p:nvPr/>
            </p:nvSpPr>
            <p:spPr>
              <a:xfrm>
                <a:off x="5576211" y="234362"/>
                <a:ext cx="1388522" cy="7290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211" y="234362"/>
                <a:ext cx="1388522" cy="72904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99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Rectángulo 219"/>
              <p:cNvSpPr/>
              <p:nvPr/>
            </p:nvSpPr>
            <p:spPr>
              <a:xfrm>
                <a:off x="6848245" y="3354869"/>
                <a:ext cx="1048300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0" name="Rectángulo 2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245" y="3354869"/>
                <a:ext cx="1048300" cy="391646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8" name="Rectángulo 397"/>
          <p:cNvSpPr/>
          <p:nvPr/>
        </p:nvSpPr>
        <p:spPr>
          <a:xfrm>
            <a:off x="822809" y="188955"/>
            <a:ext cx="2420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GF/TR VOC </a:t>
            </a:r>
            <a:r>
              <a:rPr lang="es-ES" dirty="0" err="1" smtClean="0"/>
              <a:t>embeddings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5187393"/>
                  </p:ext>
                </p:extLst>
              </p:nvPr>
            </p:nvGraphicFramePr>
            <p:xfrm>
              <a:off x="270021" y="558287"/>
              <a:ext cx="3965420" cy="24007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3084">
                      <a:extLst>
                        <a:ext uri="{9D8B030D-6E8A-4147-A177-3AD203B41FA5}">
                          <a16:colId xmlns:a16="http://schemas.microsoft.com/office/drawing/2014/main" val="2027719945"/>
                        </a:ext>
                      </a:extLst>
                    </a:gridCol>
                    <a:gridCol w="793084">
                      <a:extLst>
                        <a:ext uri="{9D8B030D-6E8A-4147-A177-3AD203B41FA5}">
                          <a16:colId xmlns:a16="http://schemas.microsoft.com/office/drawing/2014/main" val="3568360020"/>
                        </a:ext>
                      </a:extLst>
                    </a:gridCol>
                    <a:gridCol w="793084">
                      <a:extLst>
                        <a:ext uri="{9D8B030D-6E8A-4147-A177-3AD203B41FA5}">
                          <a16:colId xmlns:a16="http://schemas.microsoft.com/office/drawing/2014/main" val="3236282621"/>
                        </a:ext>
                      </a:extLst>
                    </a:gridCol>
                    <a:gridCol w="793084">
                      <a:extLst>
                        <a:ext uri="{9D8B030D-6E8A-4147-A177-3AD203B41FA5}">
                          <a16:colId xmlns:a16="http://schemas.microsoft.com/office/drawing/2014/main" val="671897583"/>
                        </a:ext>
                      </a:extLst>
                    </a:gridCol>
                    <a:gridCol w="793084">
                      <a:extLst>
                        <a:ext uri="{9D8B030D-6E8A-4147-A177-3AD203B41FA5}">
                          <a16:colId xmlns:a16="http://schemas.microsoft.com/office/drawing/2014/main" val="2182175374"/>
                        </a:ext>
                      </a:extLst>
                    </a:gridCol>
                  </a:tblGrid>
                  <a:tr h="48015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060738"/>
                      </a:ext>
                    </a:extLst>
                  </a:tr>
                  <a:tr h="4801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158508"/>
                      </a:ext>
                    </a:extLst>
                  </a:tr>
                  <a:tr h="4801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6820679"/>
                      </a:ext>
                    </a:extLst>
                  </a:tr>
                  <a:tr h="48015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ES" b="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35516272"/>
                      </a:ext>
                    </a:extLst>
                  </a:tr>
                  <a:tr h="4801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1937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5187393"/>
                  </p:ext>
                </p:extLst>
              </p:nvPr>
            </p:nvGraphicFramePr>
            <p:xfrm>
              <a:off x="270021" y="558287"/>
              <a:ext cx="3965420" cy="24007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3084">
                      <a:extLst>
                        <a:ext uri="{9D8B030D-6E8A-4147-A177-3AD203B41FA5}">
                          <a16:colId xmlns:a16="http://schemas.microsoft.com/office/drawing/2014/main" val="2027719945"/>
                        </a:ext>
                      </a:extLst>
                    </a:gridCol>
                    <a:gridCol w="793084">
                      <a:extLst>
                        <a:ext uri="{9D8B030D-6E8A-4147-A177-3AD203B41FA5}">
                          <a16:colId xmlns:a16="http://schemas.microsoft.com/office/drawing/2014/main" val="3568360020"/>
                        </a:ext>
                      </a:extLst>
                    </a:gridCol>
                    <a:gridCol w="793084">
                      <a:extLst>
                        <a:ext uri="{9D8B030D-6E8A-4147-A177-3AD203B41FA5}">
                          <a16:colId xmlns:a16="http://schemas.microsoft.com/office/drawing/2014/main" val="3236282621"/>
                        </a:ext>
                      </a:extLst>
                    </a:gridCol>
                    <a:gridCol w="793084">
                      <a:extLst>
                        <a:ext uri="{9D8B030D-6E8A-4147-A177-3AD203B41FA5}">
                          <a16:colId xmlns:a16="http://schemas.microsoft.com/office/drawing/2014/main" val="671897583"/>
                        </a:ext>
                      </a:extLst>
                    </a:gridCol>
                    <a:gridCol w="793084">
                      <a:extLst>
                        <a:ext uri="{9D8B030D-6E8A-4147-A177-3AD203B41FA5}">
                          <a16:colId xmlns:a16="http://schemas.microsoft.com/office/drawing/2014/main" val="2182175374"/>
                        </a:ext>
                      </a:extLst>
                    </a:gridCol>
                  </a:tblGrid>
                  <a:tr h="480151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266" r="-401538" b="-4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266" r="-301538" b="-4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473" t="-1266" r="-199237" b="-4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769" t="-1266" r="-100769" b="-4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769" t="-1266" r="-769" b="-40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060738"/>
                      </a:ext>
                    </a:extLst>
                  </a:tr>
                  <a:tr h="480151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1266" r="-401538" b="-3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01266" r="-301538" b="-3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473" t="-101266" r="-199237" b="-3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769" t="-101266" r="-100769" b="-3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769" t="-101266" r="-769" b="-30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158508"/>
                      </a:ext>
                    </a:extLst>
                  </a:tr>
                  <a:tr h="480151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1266" r="-401538" b="-2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01266" r="-301538" b="-2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473" t="-201266" r="-199237" b="-2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769" t="-201266" r="-100769" b="-2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769" t="-201266" r="-769" b="-20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6820679"/>
                      </a:ext>
                    </a:extLst>
                  </a:tr>
                  <a:tr h="480151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1266" r="-401538" b="-1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35516272"/>
                      </a:ext>
                    </a:extLst>
                  </a:tr>
                  <a:tr h="480151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1266" r="-401538" b="-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401266" r="-301538" b="-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473" t="-401266" r="-199237" b="-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769" t="-401266" r="-100769" b="-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769" t="-401266" r="-769" b="-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19376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91833"/>
              </p:ext>
            </p:extLst>
          </p:nvPr>
        </p:nvGraphicFramePr>
        <p:xfrm>
          <a:off x="8508706" y="2407122"/>
          <a:ext cx="3095596" cy="2287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228">
                  <a:extLst>
                    <a:ext uri="{9D8B030D-6E8A-4147-A177-3AD203B41FA5}">
                      <a16:colId xmlns:a16="http://schemas.microsoft.com/office/drawing/2014/main" val="3506536353"/>
                    </a:ext>
                  </a:extLst>
                </a:gridCol>
                <a:gridCol w="442228">
                  <a:extLst>
                    <a:ext uri="{9D8B030D-6E8A-4147-A177-3AD203B41FA5}">
                      <a16:colId xmlns:a16="http://schemas.microsoft.com/office/drawing/2014/main" val="2479412446"/>
                    </a:ext>
                  </a:extLst>
                </a:gridCol>
                <a:gridCol w="442228">
                  <a:extLst>
                    <a:ext uri="{9D8B030D-6E8A-4147-A177-3AD203B41FA5}">
                      <a16:colId xmlns:a16="http://schemas.microsoft.com/office/drawing/2014/main" val="603153239"/>
                    </a:ext>
                  </a:extLst>
                </a:gridCol>
                <a:gridCol w="442228">
                  <a:extLst>
                    <a:ext uri="{9D8B030D-6E8A-4147-A177-3AD203B41FA5}">
                      <a16:colId xmlns:a16="http://schemas.microsoft.com/office/drawing/2014/main" val="2282451465"/>
                    </a:ext>
                  </a:extLst>
                </a:gridCol>
                <a:gridCol w="442228">
                  <a:extLst>
                    <a:ext uri="{9D8B030D-6E8A-4147-A177-3AD203B41FA5}">
                      <a16:colId xmlns:a16="http://schemas.microsoft.com/office/drawing/2014/main" val="974984437"/>
                    </a:ext>
                  </a:extLst>
                </a:gridCol>
                <a:gridCol w="442228">
                  <a:extLst>
                    <a:ext uri="{9D8B030D-6E8A-4147-A177-3AD203B41FA5}">
                      <a16:colId xmlns:a16="http://schemas.microsoft.com/office/drawing/2014/main" val="2524496533"/>
                    </a:ext>
                  </a:extLst>
                </a:gridCol>
                <a:gridCol w="442228">
                  <a:extLst>
                    <a:ext uri="{9D8B030D-6E8A-4147-A177-3AD203B41FA5}">
                      <a16:colId xmlns:a16="http://schemas.microsoft.com/office/drawing/2014/main" val="3145054258"/>
                    </a:ext>
                  </a:extLst>
                </a:gridCol>
              </a:tblGrid>
              <a:tr h="57178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26114"/>
                  </a:ext>
                </a:extLst>
              </a:tr>
              <a:tr h="57178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2004"/>
                  </a:ext>
                </a:extLst>
              </a:tr>
              <a:tr h="57178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39630"/>
                  </a:ext>
                </a:extLst>
              </a:tr>
              <a:tr h="57178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2727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8434082" y="2021378"/>
                <a:ext cx="568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082" y="2021378"/>
                <a:ext cx="5688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ángulo 163"/>
              <p:cNvSpPr/>
              <p:nvPr/>
            </p:nvSpPr>
            <p:spPr>
              <a:xfrm>
                <a:off x="10264304" y="2051450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4" name="Rectángulo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304" y="2051450"/>
                <a:ext cx="4347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ángulo 164"/>
              <p:cNvSpPr/>
              <p:nvPr/>
            </p:nvSpPr>
            <p:spPr>
              <a:xfrm>
                <a:off x="11135602" y="2041321"/>
                <a:ext cx="58419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5" name="Rectángulo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5602" y="2041321"/>
                <a:ext cx="584199" cy="390748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ángulo 165"/>
              <p:cNvSpPr/>
              <p:nvPr/>
            </p:nvSpPr>
            <p:spPr>
              <a:xfrm>
                <a:off x="9016122" y="2051450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6" name="Rectángulo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122" y="2051450"/>
                <a:ext cx="4347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ángulo 166"/>
              <p:cNvSpPr/>
              <p:nvPr/>
            </p:nvSpPr>
            <p:spPr>
              <a:xfrm>
                <a:off x="8951771" y="3237136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7" name="Rectángulo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771" y="3237136"/>
                <a:ext cx="4347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ángulo 167"/>
              <p:cNvSpPr/>
              <p:nvPr/>
            </p:nvSpPr>
            <p:spPr>
              <a:xfrm>
                <a:off x="10673963" y="3237136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8" name="Rectángulo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963" y="3237136"/>
                <a:ext cx="4347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ángulo 168"/>
              <p:cNvSpPr/>
              <p:nvPr/>
            </p:nvSpPr>
            <p:spPr>
              <a:xfrm>
                <a:off x="10264304" y="3237136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9" name="Rectángulo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304" y="3237136"/>
                <a:ext cx="4347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ángulo 169"/>
              <p:cNvSpPr/>
              <p:nvPr/>
            </p:nvSpPr>
            <p:spPr>
              <a:xfrm>
                <a:off x="10715653" y="2051450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70" name="Rectángulo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653" y="2051450"/>
                <a:ext cx="43473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ángulo 89"/>
              <p:cNvSpPr/>
              <p:nvPr/>
            </p:nvSpPr>
            <p:spPr>
              <a:xfrm>
                <a:off x="475302" y="4982764"/>
                <a:ext cx="4459747" cy="504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sSubSup>
                          <m:sSub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r>
                  <a:rPr lang="es-ES" dirty="0" smtClean="0"/>
                  <a:t>. </a:t>
                </a:r>
                <a:endParaRPr lang="es-ES" dirty="0"/>
              </a:p>
            </p:txBody>
          </p:sp>
        </mc:Choice>
        <mc:Fallback>
          <p:sp>
            <p:nvSpPr>
              <p:cNvPr id="90" name="Rectángulo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02" y="4982764"/>
                <a:ext cx="4459747" cy="504818"/>
              </a:xfrm>
              <a:prstGeom prst="rect">
                <a:avLst/>
              </a:prstGeom>
              <a:blipFill>
                <a:blip r:embed="rId12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441556" y="3947506"/>
                <a:ext cx="2336537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56" y="3947506"/>
                <a:ext cx="2336537" cy="5068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ángulo 91"/>
          <p:cNvSpPr/>
          <p:nvPr/>
        </p:nvSpPr>
        <p:spPr>
          <a:xfrm>
            <a:off x="270021" y="3550692"/>
            <a:ext cx="88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Test set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/>
              <p:cNvSpPr/>
              <p:nvPr/>
            </p:nvSpPr>
            <p:spPr>
              <a:xfrm>
                <a:off x="1140417" y="3022884"/>
                <a:ext cx="28176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=1,2,…,100</m:t>
                    </m:r>
                  </m:oMath>
                </a14:m>
                <a:r>
                  <a:rPr lang="es-ES" dirty="0"/>
                  <a:t> </a:t>
                </a:r>
                <a:endParaRPr lang="es-MX" dirty="0"/>
              </a:p>
            </p:txBody>
          </p:sp>
        </mc:Choice>
        <mc:Fallback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417" y="3022884"/>
                <a:ext cx="281769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ángulo 93"/>
              <p:cNvSpPr/>
              <p:nvPr/>
            </p:nvSpPr>
            <p:spPr>
              <a:xfrm>
                <a:off x="441556" y="5531569"/>
                <a:ext cx="2310056" cy="728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𝒞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𝒞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4" name="Rectángulo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56" y="5531569"/>
                <a:ext cx="2310056" cy="72821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ángulo 94"/>
              <p:cNvSpPr/>
              <p:nvPr/>
            </p:nvSpPr>
            <p:spPr>
              <a:xfrm>
                <a:off x="5478331" y="1189035"/>
                <a:ext cx="3259097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95" name="Rectángulo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331" y="1189035"/>
                <a:ext cx="3259097" cy="411395"/>
              </a:xfrm>
              <a:prstGeom prst="rect">
                <a:avLst/>
              </a:prstGeom>
              <a:blipFill>
                <a:blip r:embed="rId1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/>
              <p:cNvSpPr/>
              <p:nvPr/>
            </p:nvSpPr>
            <p:spPr>
              <a:xfrm>
                <a:off x="5629514" y="1631225"/>
                <a:ext cx="37569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 smtClean="0"/>
                  <a:t>Ordenados por valor decreciente de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s-MX" dirty="0" smtClean="0"/>
              </a:p>
            </p:txBody>
          </p:sp>
        </mc:Choice>
        <mc:Fallback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514" y="1631225"/>
                <a:ext cx="3756991" cy="369332"/>
              </a:xfrm>
              <a:prstGeom prst="rect">
                <a:avLst/>
              </a:prstGeom>
              <a:blipFill>
                <a:blip r:embed="rId17"/>
                <a:stretch>
                  <a:fillRect l="-1297" t="-10000" b="-2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/>
              <p:cNvSpPr/>
              <p:nvPr/>
            </p:nvSpPr>
            <p:spPr>
              <a:xfrm>
                <a:off x="5560009" y="606493"/>
                <a:ext cx="3826496" cy="463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;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009" y="606493"/>
                <a:ext cx="3826496" cy="463460"/>
              </a:xfrm>
              <a:prstGeom prst="rect">
                <a:avLst/>
              </a:prstGeom>
              <a:blipFill>
                <a:blip r:embed="rId18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upo 97"/>
          <p:cNvGrpSpPr/>
          <p:nvPr/>
        </p:nvGrpSpPr>
        <p:grpSpPr>
          <a:xfrm>
            <a:off x="8175309" y="2403317"/>
            <a:ext cx="330219" cy="2349545"/>
            <a:chOff x="7522948" y="3890030"/>
            <a:chExt cx="330219" cy="2349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ángulo 98"/>
                <p:cNvSpPr/>
                <p:nvPr/>
              </p:nvSpPr>
              <p:spPr>
                <a:xfrm>
                  <a:off x="7522948" y="3890030"/>
                  <a:ext cx="3048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s-MX" sz="1200" dirty="0"/>
                </a:p>
              </p:txBody>
            </p:sp>
          </mc:Choice>
          <mc:Fallback xmlns="">
            <p:sp>
              <p:nvSpPr>
                <p:cNvPr id="99" name="Rectángulo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948" y="3890030"/>
                  <a:ext cx="304891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ángulo 99"/>
                <p:cNvSpPr/>
                <p:nvPr/>
              </p:nvSpPr>
              <p:spPr>
                <a:xfrm>
                  <a:off x="7522948" y="4097937"/>
                  <a:ext cx="30489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s-MX" sz="1200" dirty="0"/>
                </a:p>
              </p:txBody>
            </p:sp>
          </mc:Choice>
          <mc:Fallback xmlns="">
            <p:sp>
              <p:nvSpPr>
                <p:cNvPr id="100" name="Rectángulo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948" y="4097937"/>
                  <a:ext cx="304892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ángulo 100"/>
                <p:cNvSpPr/>
                <p:nvPr/>
              </p:nvSpPr>
              <p:spPr>
                <a:xfrm>
                  <a:off x="7522948" y="5962576"/>
                  <a:ext cx="33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s-MX" sz="1200" dirty="0"/>
                </a:p>
              </p:txBody>
            </p:sp>
          </mc:Choice>
          <mc:Fallback xmlns="">
            <p:sp>
              <p:nvSpPr>
                <p:cNvPr id="101" name="Rectá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948" y="5962576"/>
                  <a:ext cx="330219" cy="27699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ángulo 103"/>
              <p:cNvSpPr/>
              <p:nvPr/>
            </p:nvSpPr>
            <p:spPr>
              <a:xfrm>
                <a:off x="441556" y="4442077"/>
                <a:ext cx="3803157" cy="463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⋯∪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04" name="Rectángulo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56" y="4442077"/>
                <a:ext cx="3803157" cy="463460"/>
              </a:xfrm>
              <a:prstGeom prst="rect">
                <a:avLst/>
              </a:prstGeom>
              <a:blipFill>
                <a:blip r:embed="rId22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ángulo 26"/>
              <p:cNvSpPr/>
              <p:nvPr/>
            </p:nvSpPr>
            <p:spPr>
              <a:xfrm>
                <a:off x="5594761" y="5104503"/>
                <a:ext cx="2684133" cy="10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 smtClean="0"/>
                  <a:t>Dos enfoques posibles:</a:t>
                </a:r>
              </a:p>
              <a:p>
                <a:pPr marL="342900" indent="-342900">
                  <a:buAutoNum type="arabicPeriod"/>
                </a:pPr>
                <a:r>
                  <a:rPr lang="es-ES" dirty="0" smtClean="0"/>
                  <a:t>Rellenar/truncar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 smtClean="0"/>
              </a:p>
              <a:p>
                <a:pPr marL="342900" indent="-342900">
                  <a:buAutoNum type="arabicPeriod"/>
                </a:pP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𝐶𝐴</m:t>
                    </m:r>
                    <m:d>
                      <m:d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s-ES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s-E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 smtClean="0"/>
                  <a:t> </a:t>
                </a:r>
                <a:endParaRPr lang="es-MX" dirty="0" smtClean="0"/>
              </a:p>
            </p:txBody>
          </p:sp>
        </mc:Choice>
        <mc:Fallback>
          <p:sp>
            <p:nvSpPr>
              <p:cNvPr id="27" name="Rectá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761" y="5104503"/>
                <a:ext cx="2684133" cy="1083182"/>
              </a:xfrm>
              <a:prstGeom prst="rect">
                <a:avLst/>
              </a:prstGeom>
              <a:blipFill>
                <a:blip r:embed="rId23"/>
                <a:stretch>
                  <a:fillRect l="-2045" t="-2809" b="-22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8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ángulo 219"/>
          <p:cNvSpPr/>
          <p:nvPr/>
        </p:nvSpPr>
        <p:spPr>
          <a:xfrm>
            <a:off x="6734594" y="4261825"/>
            <a:ext cx="116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Test </a:t>
            </a:r>
            <a:r>
              <a:rPr lang="es-ES" dirty="0" err="1" smtClean="0"/>
              <a:t>Phase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9" name="Tabla 40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1664972"/>
                  </p:ext>
                </p:extLst>
              </p:nvPr>
            </p:nvGraphicFramePr>
            <p:xfrm>
              <a:off x="1048358" y="4446491"/>
              <a:ext cx="3253152" cy="2108177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813288">
                      <a:extLst>
                        <a:ext uri="{9D8B030D-6E8A-4147-A177-3AD203B41FA5}">
                          <a16:colId xmlns:a16="http://schemas.microsoft.com/office/drawing/2014/main" val="3059598843"/>
                        </a:ext>
                      </a:extLst>
                    </a:gridCol>
                    <a:gridCol w="813288">
                      <a:extLst>
                        <a:ext uri="{9D8B030D-6E8A-4147-A177-3AD203B41FA5}">
                          <a16:colId xmlns:a16="http://schemas.microsoft.com/office/drawing/2014/main" val="1735248005"/>
                        </a:ext>
                      </a:extLst>
                    </a:gridCol>
                    <a:gridCol w="813288">
                      <a:extLst>
                        <a:ext uri="{9D8B030D-6E8A-4147-A177-3AD203B41FA5}">
                          <a16:colId xmlns:a16="http://schemas.microsoft.com/office/drawing/2014/main" val="1655446722"/>
                        </a:ext>
                      </a:extLst>
                    </a:gridCol>
                    <a:gridCol w="813288">
                      <a:extLst>
                        <a:ext uri="{9D8B030D-6E8A-4147-A177-3AD203B41FA5}">
                          <a16:colId xmlns:a16="http://schemas.microsoft.com/office/drawing/2014/main" val="1978464841"/>
                        </a:ext>
                      </a:extLst>
                    </a:gridCol>
                  </a:tblGrid>
                  <a:tr h="2617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ES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marL="78513" marR="78513" marT="39256" marB="392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ES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marL="78513" marR="78513" marT="39256" marB="392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marL="78513" marR="78513" marT="39256" marB="392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ES" sz="1200" b="1" i="1" smtClean="0">
                                        <a:latin typeface="Cambria Math" panose="02040503050406030204" pitchFamily="18" charset="0"/>
                                      </a:rPr>
                                      <m:t>𝟏𝟎𝟎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marL="78513" marR="78513" marT="39256" marB="39256" anchor="ctr"/>
                    </a:tc>
                    <a:extLst>
                      <a:ext uri="{0D108BD9-81ED-4DB2-BD59-A6C34878D82A}">
                        <a16:rowId xmlns:a16="http://schemas.microsoft.com/office/drawing/2014/main" val="3142111150"/>
                      </a:ext>
                    </a:extLst>
                  </a:tr>
                  <a:tr h="4970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MX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.875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2.009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000" dirty="0"/>
                        </a:p>
                      </a:txBody>
                      <a:tcPr marL="78513" marR="78513" marT="39256" marB="392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MX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000" dirty="0"/>
                        </a:p>
                      </a:txBody>
                      <a:tcPr marL="78513" marR="78513" marT="39256" marB="392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sz="1000" dirty="0"/>
                        </a:p>
                      </a:txBody>
                      <a:tcPr marL="78513" marR="78513" marT="39256" marB="392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MX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.075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8.624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000" dirty="0"/>
                        </a:p>
                      </a:txBody>
                      <a:tcPr marL="78513" marR="78513" marT="39256" marB="39256" anchor="ctr"/>
                    </a:tc>
                    <a:extLst>
                      <a:ext uri="{0D108BD9-81ED-4DB2-BD59-A6C34878D82A}">
                        <a16:rowId xmlns:a16="http://schemas.microsoft.com/office/drawing/2014/main" val="23203787"/>
                      </a:ext>
                    </a:extLst>
                  </a:tr>
                  <a:tr h="49381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MX" sz="1000" dirty="0"/>
                        </a:p>
                      </a:txBody>
                      <a:tcPr marL="78513" marR="78513" marT="39256" marB="39256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MX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.014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7.693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000" dirty="0"/>
                        </a:p>
                      </a:txBody>
                      <a:tcPr marL="78513" marR="78513" marT="39256" marB="392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sz="1000" dirty="0"/>
                        </a:p>
                      </a:txBody>
                      <a:tcPr marL="78513" marR="78513" marT="39256" marB="392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MX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000" dirty="0"/>
                        </a:p>
                      </a:txBody>
                      <a:tcPr marL="78513" marR="78513" marT="39256" marB="39256" anchor="ctr"/>
                    </a:tc>
                    <a:extLst>
                      <a:ext uri="{0D108BD9-81ED-4DB2-BD59-A6C34878D82A}">
                        <a16:rowId xmlns:a16="http://schemas.microsoft.com/office/drawing/2014/main" val="3794813645"/>
                      </a:ext>
                    </a:extLst>
                  </a:tr>
                  <a:tr h="3618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MX" sz="1000" dirty="0"/>
                        </a:p>
                      </a:txBody>
                      <a:tcPr marL="78513" marR="78513" marT="39256" marB="392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MX" sz="1000" dirty="0"/>
                        </a:p>
                      </a:txBody>
                      <a:tcPr marL="78513" marR="78513" marT="39256" marB="392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MX" sz="1000" dirty="0"/>
                        </a:p>
                      </a:txBody>
                      <a:tcPr marL="78513" marR="78513" marT="39256" marB="392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MX" sz="1000" dirty="0"/>
                        </a:p>
                      </a:txBody>
                      <a:tcPr marL="78513" marR="78513" marT="39256" marB="39256" anchor="ctr"/>
                    </a:tc>
                    <a:extLst>
                      <a:ext uri="{0D108BD9-81ED-4DB2-BD59-A6C34878D82A}">
                        <a16:rowId xmlns:a16="http://schemas.microsoft.com/office/drawing/2014/main" val="2336974094"/>
                      </a:ext>
                    </a:extLst>
                  </a:tr>
                  <a:tr h="4938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MX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000" dirty="0"/>
                        </a:p>
                      </a:txBody>
                      <a:tcPr marL="78513" marR="78513" marT="39256" marB="392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MX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000" dirty="0"/>
                        </a:p>
                      </a:txBody>
                      <a:tcPr marL="78513" marR="78513" marT="39256" marB="392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sz="1000" dirty="0"/>
                        </a:p>
                      </a:txBody>
                      <a:tcPr marL="78513" marR="78513" marT="39256" marB="392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MX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.071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4.601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000" dirty="0"/>
                        </a:p>
                      </a:txBody>
                      <a:tcPr marL="78513" marR="78513" marT="39256" marB="39256" anchor="ctr"/>
                    </a:tc>
                    <a:extLst>
                      <a:ext uri="{0D108BD9-81ED-4DB2-BD59-A6C34878D82A}">
                        <a16:rowId xmlns:a16="http://schemas.microsoft.com/office/drawing/2014/main" val="2279316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9" name="Tabla 40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1664972"/>
                  </p:ext>
                </p:extLst>
              </p:nvPr>
            </p:nvGraphicFramePr>
            <p:xfrm>
              <a:off x="1048358" y="4446491"/>
              <a:ext cx="3253152" cy="2108177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813288">
                      <a:extLst>
                        <a:ext uri="{9D8B030D-6E8A-4147-A177-3AD203B41FA5}">
                          <a16:colId xmlns:a16="http://schemas.microsoft.com/office/drawing/2014/main" val="3059598843"/>
                        </a:ext>
                      </a:extLst>
                    </a:gridCol>
                    <a:gridCol w="813288">
                      <a:extLst>
                        <a:ext uri="{9D8B030D-6E8A-4147-A177-3AD203B41FA5}">
                          <a16:colId xmlns:a16="http://schemas.microsoft.com/office/drawing/2014/main" val="1735248005"/>
                        </a:ext>
                      </a:extLst>
                    </a:gridCol>
                    <a:gridCol w="813288">
                      <a:extLst>
                        <a:ext uri="{9D8B030D-6E8A-4147-A177-3AD203B41FA5}">
                          <a16:colId xmlns:a16="http://schemas.microsoft.com/office/drawing/2014/main" val="1655446722"/>
                        </a:ext>
                      </a:extLst>
                    </a:gridCol>
                    <a:gridCol w="813288">
                      <a:extLst>
                        <a:ext uri="{9D8B030D-6E8A-4147-A177-3AD203B41FA5}">
                          <a16:colId xmlns:a16="http://schemas.microsoft.com/office/drawing/2014/main" val="1978464841"/>
                        </a:ext>
                      </a:extLst>
                    </a:gridCol>
                  </a:tblGrid>
                  <a:tr h="261708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78513" marR="78513" marT="39256" marB="39256" anchor="ctr">
                        <a:blipFill>
                          <a:blip r:embed="rId2"/>
                          <a:stretch>
                            <a:fillRect t="-2326" r="-300000" b="-7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78513" marR="78513" marT="39256" marB="39256" anchor="ctr">
                        <a:blipFill>
                          <a:blip r:embed="rId2"/>
                          <a:stretch>
                            <a:fillRect l="-100000" t="-2326" r="-200000" b="-7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78513" marR="78513" marT="39256" marB="39256" anchor="ctr">
                        <a:blipFill>
                          <a:blip r:embed="rId2"/>
                          <a:stretch>
                            <a:fillRect l="-201504" t="-2326" r="-101504" b="-7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78513" marR="78513" marT="39256" marB="39256" anchor="ctr">
                        <a:blipFill>
                          <a:blip r:embed="rId2"/>
                          <a:stretch>
                            <a:fillRect l="-299254" t="-2326" r="-746" b="-709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11150"/>
                      </a:ext>
                    </a:extLst>
                  </a:tr>
                  <a:tr h="497028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78513" marR="78513" marT="39256" marB="39256" anchor="ctr">
                        <a:blipFill>
                          <a:blip r:embed="rId2"/>
                          <a:stretch>
                            <a:fillRect t="-53659" r="-300000" b="-27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78513" marR="78513" marT="39256" marB="39256" anchor="ctr">
                        <a:blipFill>
                          <a:blip r:embed="rId2"/>
                          <a:stretch>
                            <a:fillRect l="-100000" t="-53659" r="-200000" b="-27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78513" marR="78513" marT="39256" marB="39256" anchor="ctr">
                        <a:blipFill>
                          <a:blip r:embed="rId2"/>
                          <a:stretch>
                            <a:fillRect l="-201504" t="-53659" r="-101504" b="-27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78513" marR="78513" marT="39256" marB="39256" anchor="ctr">
                        <a:blipFill>
                          <a:blip r:embed="rId2"/>
                          <a:stretch>
                            <a:fillRect l="-299254" t="-53659" r="-746" b="-271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3787"/>
                      </a:ext>
                    </a:extLst>
                  </a:tr>
                  <a:tr h="493811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78513" marR="78513" marT="39256" marB="39256" anchor="ctr">
                        <a:blipFill>
                          <a:blip r:embed="rId2"/>
                          <a:stretch>
                            <a:fillRect t="-155556" r="-300000" b="-1753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78513" marR="78513" marT="39256" marB="39256" anchor="ctr">
                        <a:blipFill>
                          <a:blip r:embed="rId2"/>
                          <a:stretch>
                            <a:fillRect l="-100000" t="-155556" r="-200000" b="-1753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78513" marR="78513" marT="39256" marB="39256" anchor="ctr">
                        <a:blipFill>
                          <a:blip r:embed="rId2"/>
                          <a:stretch>
                            <a:fillRect l="-201504" t="-155556" r="-101504" b="-1753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78513" marR="78513" marT="39256" marB="39256" anchor="ctr">
                        <a:blipFill>
                          <a:blip r:embed="rId2"/>
                          <a:stretch>
                            <a:fillRect l="-299254" t="-155556" r="-746" b="-1753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4813645"/>
                      </a:ext>
                    </a:extLst>
                  </a:tr>
                  <a:tr h="361819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78513" marR="78513" marT="39256" marB="39256" anchor="ctr">
                        <a:blipFill>
                          <a:blip r:embed="rId2"/>
                          <a:stretch>
                            <a:fillRect t="-345000" r="-300000" b="-1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78513" marR="78513" marT="39256" marB="39256" anchor="ctr">
                        <a:blipFill>
                          <a:blip r:embed="rId2"/>
                          <a:stretch>
                            <a:fillRect l="-100000" t="-345000" r="-200000" b="-1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78513" marR="78513" marT="39256" marB="39256" anchor="ctr">
                        <a:blipFill>
                          <a:blip r:embed="rId2"/>
                          <a:stretch>
                            <a:fillRect l="-201504" t="-345000" r="-101504" b="-1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78513" marR="78513" marT="39256" marB="39256" anchor="ctr">
                        <a:blipFill>
                          <a:blip r:embed="rId2"/>
                          <a:stretch>
                            <a:fillRect l="-299254" t="-345000" r="-746" b="-13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974094"/>
                      </a:ext>
                    </a:extLst>
                  </a:tr>
                  <a:tr h="493811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78513" marR="78513" marT="39256" marB="39256" anchor="ctr">
                        <a:blipFill>
                          <a:blip r:embed="rId2"/>
                          <a:stretch>
                            <a:fillRect t="-329630" r="-300000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78513" marR="78513" marT="39256" marB="39256" anchor="ctr">
                        <a:blipFill>
                          <a:blip r:embed="rId2"/>
                          <a:stretch>
                            <a:fillRect l="-100000" t="-329630" r="-200000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78513" marR="78513" marT="39256" marB="39256" anchor="ctr">
                        <a:blipFill>
                          <a:blip r:embed="rId2"/>
                          <a:stretch>
                            <a:fillRect l="-201504" t="-329630" r="-101504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78513" marR="78513" marT="39256" marB="39256" anchor="ctr">
                        <a:blipFill>
                          <a:blip r:embed="rId2"/>
                          <a:stretch>
                            <a:fillRect l="-299254" t="-329630" r="-746" b="-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316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6" name="Tabla 1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0528105"/>
                  </p:ext>
                </p:extLst>
              </p:nvPr>
            </p:nvGraphicFramePr>
            <p:xfrm>
              <a:off x="1738130" y="415067"/>
              <a:ext cx="3070796" cy="1596812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67699">
                      <a:extLst>
                        <a:ext uri="{9D8B030D-6E8A-4147-A177-3AD203B41FA5}">
                          <a16:colId xmlns:a16="http://schemas.microsoft.com/office/drawing/2014/main" val="3059598843"/>
                        </a:ext>
                      </a:extLst>
                    </a:gridCol>
                    <a:gridCol w="767699">
                      <a:extLst>
                        <a:ext uri="{9D8B030D-6E8A-4147-A177-3AD203B41FA5}">
                          <a16:colId xmlns:a16="http://schemas.microsoft.com/office/drawing/2014/main" val="1735248005"/>
                        </a:ext>
                      </a:extLst>
                    </a:gridCol>
                    <a:gridCol w="767699">
                      <a:extLst>
                        <a:ext uri="{9D8B030D-6E8A-4147-A177-3AD203B41FA5}">
                          <a16:colId xmlns:a16="http://schemas.microsoft.com/office/drawing/2014/main" val="1655446722"/>
                        </a:ext>
                      </a:extLst>
                    </a:gridCol>
                    <a:gridCol w="767699">
                      <a:extLst>
                        <a:ext uri="{9D8B030D-6E8A-4147-A177-3AD203B41FA5}">
                          <a16:colId xmlns:a16="http://schemas.microsoft.com/office/drawing/2014/main" val="1978464841"/>
                        </a:ext>
                      </a:extLst>
                    </a:gridCol>
                  </a:tblGrid>
                  <a:tr h="2336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𝟏𝟎𝟎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42111150"/>
                      </a:ext>
                    </a:extLst>
                  </a:tr>
                  <a:tr h="323003"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3787"/>
                      </a:ext>
                    </a:extLst>
                  </a:tr>
                  <a:tr h="32300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4813645"/>
                      </a:ext>
                    </a:extLst>
                  </a:tr>
                  <a:tr h="32300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974094"/>
                      </a:ext>
                    </a:extLst>
                  </a:tr>
                  <a:tr h="323003"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316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6" name="Tabla 1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0528105"/>
                  </p:ext>
                </p:extLst>
              </p:nvPr>
            </p:nvGraphicFramePr>
            <p:xfrm>
              <a:off x="1738130" y="415067"/>
              <a:ext cx="3070796" cy="1596812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67699">
                      <a:extLst>
                        <a:ext uri="{9D8B030D-6E8A-4147-A177-3AD203B41FA5}">
                          <a16:colId xmlns:a16="http://schemas.microsoft.com/office/drawing/2014/main" val="3059598843"/>
                        </a:ext>
                      </a:extLst>
                    </a:gridCol>
                    <a:gridCol w="767699">
                      <a:extLst>
                        <a:ext uri="{9D8B030D-6E8A-4147-A177-3AD203B41FA5}">
                          <a16:colId xmlns:a16="http://schemas.microsoft.com/office/drawing/2014/main" val="1735248005"/>
                        </a:ext>
                      </a:extLst>
                    </a:gridCol>
                    <a:gridCol w="767699">
                      <a:extLst>
                        <a:ext uri="{9D8B030D-6E8A-4147-A177-3AD203B41FA5}">
                          <a16:colId xmlns:a16="http://schemas.microsoft.com/office/drawing/2014/main" val="1655446722"/>
                        </a:ext>
                      </a:extLst>
                    </a:gridCol>
                    <a:gridCol w="767699">
                      <a:extLst>
                        <a:ext uri="{9D8B030D-6E8A-4147-A177-3AD203B41FA5}">
                          <a16:colId xmlns:a16="http://schemas.microsoft.com/office/drawing/2014/main" val="197846484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3"/>
                          <a:stretch>
                            <a:fillRect t="-2000" r="-300794" b="-4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3"/>
                          <a:stretch>
                            <a:fillRect l="-100000" t="-2000" r="-200794" b="-4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3"/>
                          <a:stretch>
                            <a:fillRect l="-200000" t="-2000" r="-100794" b="-4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3"/>
                          <a:stretch>
                            <a:fillRect l="-300000" t="-2000" r="-794" b="-42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11150"/>
                      </a:ext>
                    </a:extLst>
                  </a:tr>
                  <a:tr h="323003"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3787"/>
                      </a:ext>
                    </a:extLst>
                  </a:tr>
                  <a:tr h="32300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4813645"/>
                      </a:ext>
                    </a:extLst>
                  </a:tr>
                  <a:tr h="32300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974094"/>
                      </a:ext>
                    </a:extLst>
                  </a:tr>
                  <a:tr h="323003"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316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3" name="Tabla 1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311185"/>
                  </p:ext>
                </p:extLst>
              </p:nvPr>
            </p:nvGraphicFramePr>
            <p:xfrm>
              <a:off x="1555774" y="719789"/>
              <a:ext cx="3070796" cy="1596812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67699">
                      <a:extLst>
                        <a:ext uri="{9D8B030D-6E8A-4147-A177-3AD203B41FA5}">
                          <a16:colId xmlns:a16="http://schemas.microsoft.com/office/drawing/2014/main" val="3059598843"/>
                        </a:ext>
                      </a:extLst>
                    </a:gridCol>
                    <a:gridCol w="767699">
                      <a:extLst>
                        <a:ext uri="{9D8B030D-6E8A-4147-A177-3AD203B41FA5}">
                          <a16:colId xmlns:a16="http://schemas.microsoft.com/office/drawing/2014/main" val="1735248005"/>
                        </a:ext>
                      </a:extLst>
                    </a:gridCol>
                    <a:gridCol w="767699">
                      <a:extLst>
                        <a:ext uri="{9D8B030D-6E8A-4147-A177-3AD203B41FA5}">
                          <a16:colId xmlns:a16="http://schemas.microsoft.com/office/drawing/2014/main" val="1655446722"/>
                        </a:ext>
                      </a:extLst>
                    </a:gridCol>
                    <a:gridCol w="767699">
                      <a:extLst>
                        <a:ext uri="{9D8B030D-6E8A-4147-A177-3AD203B41FA5}">
                          <a16:colId xmlns:a16="http://schemas.microsoft.com/office/drawing/2014/main" val="1978464841"/>
                        </a:ext>
                      </a:extLst>
                    </a:gridCol>
                  </a:tblGrid>
                  <a:tr h="2336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𝟏𝟎𝟎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42111150"/>
                      </a:ext>
                    </a:extLst>
                  </a:tr>
                  <a:tr h="323003"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3787"/>
                      </a:ext>
                    </a:extLst>
                  </a:tr>
                  <a:tr h="32300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4813645"/>
                      </a:ext>
                    </a:extLst>
                  </a:tr>
                  <a:tr h="32300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974094"/>
                      </a:ext>
                    </a:extLst>
                  </a:tr>
                  <a:tr h="323003"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316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3" name="Tabla 1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311185"/>
                  </p:ext>
                </p:extLst>
              </p:nvPr>
            </p:nvGraphicFramePr>
            <p:xfrm>
              <a:off x="1555774" y="719789"/>
              <a:ext cx="3070796" cy="1596812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67699">
                      <a:extLst>
                        <a:ext uri="{9D8B030D-6E8A-4147-A177-3AD203B41FA5}">
                          <a16:colId xmlns:a16="http://schemas.microsoft.com/office/drawing/2014/main" val="3059598843"/>
                        </a:ext>
                      </a:extLst>
                    </a:gridCol>
                    <a:gridCol w="767699">
                      <a:extLst>
                        <a:ext uri="{9D8B030D-6E8A-4147-A177-3AD203B41FA5}">
                          <a16:colId xmlns:a16="http://schemas.microsoft.com/office/drawing/2014/main" val="1735248005"/>
                        </a:ext>
                      </a:extLst>
                    </a:gridCol>
                    <a:gridCol w="767699">
                      <a:extLst>
                        <a:ext uri="{9D8B030D-6E8A-4147-A177-3AD203B41FA5}">
                          <a16:colId xmlns:a16="http://schemas.microsoft.com/office/drawing/2014/main" val="1655446722"/>
                        </a:ext>
                      </a:extLst>
                    </a:gridCol>
                    <a:gridCol w="767699">
                      <a:extLst>
                        <a:ext uri="{9D8B030D-6E8A-4147-A177-3AD203B41FA5}">
                          <a16:colId xmlns:a16="http://schemas.microsoft.com/office/drawing/2014/main" val="197846484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t="-2000" r="-300794" b="-4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l="-100000" t="-2000" r="-200794" b="-4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l="-200000" t="-2000" r="-100794" b="-4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l="-300000" t="-2000" r="-794" b="-42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11150"/>
                      </a:ext>
                    </a:extLst>
                  </a:tr>
                  <a:tr h="323003"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3787"/>
                      </a:ext>
                    </a:extLst>
                  </a:tr>
                  <a:tr h="32300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4813645"/>
                      </a:ext>
                    </a:extLst>
                  </a:tr>
                  <a:tr h="32300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974094"/>
                      </a:ext>
                    </a:extLst>
                  </a:tr>
                  <a:tr h="323003"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316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4" name="Tabla 1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144954"/>
                  </p:ext>
                </p:extLst>
              </p:nvPr>
            </p:nvGraphicFramePr>
            <p:xfrm>
              <a:off x="1299753" y="1024511"/>
              <a:ext cx="3070796" cy="1596812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67699">
                      <a:extLst>
                        <a:ext uri="{9D8B030D-6E8A-4147-A177-3AD203B41FA5}">
                          <a16:colId xmlns:a16="http://schemas.microsoft.com/office/drawing/2014/main" val="3059598843"/>
                        </a:ext>
                      </a:extLst>
                    </a:gridCol>
                    <a:gridCol w="767699">
                      <a:extLst>
                        <a:ext uri="{9D8B030D-6E8A-4147-A177-3AD203B41FA5}">
                          <a16:colId xmlns:a16="http://schemas.microsoft.com/office/drawing/2014/main" val="1735248005"/>
                        </a:ext>
                      </a:extLst>
                    </a:gridCol>
                    <a:gridCol w="767699">
                      <a:extLst>
                        <a:ext uri="{9D8B030D-6E8A-4147-A177-3AD203B41FA5}">
                          <a16:colId xmlns:a16="http://schemas.microsoft.com/office/drawing/2014/main" val="1655446722"/>
                        </a:ext>
                      </a:extLst>
                    </a:gridCol>
                    <a:gridCol w="767699">
                      <a:extLst>
                        <a:ext uri="{9D8B030D-6E8A-4147-A177-3AD203B41FA5}">
                          <a16:colId xmlns:a16="http://schemas.microsoft.com/office/drawing/2014/main" val="1978464841"/>
                        </a:ext>
                      </a:extLst>
                    </a:gridCol>
                  </a:tblGrid>
                  <a:tr h="2336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𝟏𝟎𝟎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42111150"/>
                      </a:ext>
                    </a:extLst>
                  </a:tr>
                  <a:tr h="323003"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3787"/>
                      </a:ext>
                    </a:extLst>
                  </a:tr>
                  <a:tr h="32300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4813645"/>
                      </a:ext>
                    </a:extLst>
                  </a:tr>
                  <a:tr h="32300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974094"/>
                      </a:ext>
                    </a:extLst>
                  </a:tr>
                  <a:tr h="323003"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316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4" name="Tabla 1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144954"/>
                  </p:ext>
                </p:extLst>
              </p:nvPr>
            </p:nvGraphicFramePr>
            <p:xfrm>
              <a:off x="1299753" y="1024511"/>
              <a:ext cx="3070796" cy="1596812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67699">
                      <a:extLst>
                        <a:ext uri="{9D8B030D-6E8A-4147-A177-3AD203B41FA5}">
                          <a16:colId xmlns:a16="http://schemas.microsoft.com/office/drawing/2014/main" val="3059598843"/>
                        </a:ext>
                      </a:extLst>
                    </a:gridCol>
                    <a:gridCol w="767699">
                      <a:extLst>
                        <a:ext uri="{9D8B030D-6E8A-4147-A177-3AD203B41FA5}">
                          <a16:colId xmlns:a16="http://schemas.microsoft.com/office/drawing/2014/main" val="1735248005"/>
                        </a:ext>
                      </a:extLst>
                    </a:gridCol>
                    <a:gridCol w="767699">
                      <a:extLst>
                        <a:ext uri="{9D8B030D-6E8A-4147-A177-3AD203B41FA5}">
                          <a16:colId xmlns:a16="http://schemas.microsoft.com/office/drawing/2014/main" val="1655446722"/>
                        </a:ext>
                      </a:extLst>
                    </a:gridCol>
                    <a:gridCol w="767699">
                      <a:extLst>
                        <a:ext uri="{9D8B030D-6E8A-4147-A177-3AD203B41FA5}">
                          <a16:colId xmlns:a16="http://schemas.microsoft.com/office/drawing/2014/main" val="197846484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5"/>
                          <a:stretch>
                            <a:fillRect t="-2000" r="-300794" b="-4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5"/>
                          <a:stretch>
                            <a:fillRect l="-100000" t="-2000" r="-200794" b="-4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5"/>
                          <a:stretch>
                            <a:fillRect l="-200000" t="-2000" r="-100794" b="-4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5"/>
                          <a:stretch>
                            <a:fillRect l="-300000" t="-2000" r="-794" b="-42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11150"/>
                      </a:ext>
                    </a:extLst>
                  </a:tr>
                  <a:tr h="323003"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3787"/>
                      </a:ext>
                    </a:extLst>
                  </a:tr>
                  <a:tr h="32300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4813645"/>
                      </a:ext>
                    </a:extLst>
                  </a:tr>
                  <a:tr h="32300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974094"/>
                      </a:ext>
                    </a:extLst>
                  </a:tr>
                  <a:tr h="323003"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316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5" name="Tabla 1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5444579"/>
                  </p:ext>
                </p:extLst>
              </p:nvPr>
            </p:nvGraphicFramePr>
            <p:xfrm>
              <a:off x="1048358" y="1302126"/>
              <a:ext cx="3070796" cy="235690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67699">
                      <a:extLst>
                        <a:ext uri="{9D8B030D-6E8A-4147-A177-3AD203B41FA5}">
                          <a16:colId xmlns:a16="http://schemas.microsoft.com/office/drawing/2014/main" val="3059598843"/>
                        </a:ext>
                      </a:extLst>
                    </a:gridCol>
                    <a:gridCol w="767699">
                      <a:extLst>
                        <a:ext uri="{9D8B030D-6E8A-4147-A177-3AD203B41FA5}">
                          <a16:colId xmlns:a16="http://schemas.microsoft.com/office/drawing/2014/main" val="1735248005"/>
                        </a:ext>
                      </a:extLst>
                    </a:gridCol>
                    <a:gridCol w="767699">
                      <a:extLst>
                        <a:ext uri="{9D8B030D-6E8A-4147-A177-3AD203B41FA5}">
                          <a16:colId xmlns:a16="http://schemas.microsoft.com/office/drawing/2014/main" val="1655446722"/>
                        </a:ext>
                      </a:extLst>
                    </a:gridCol>
                    <a:gridCol w="767699">
                      <a:extLst>
                        <a:ext uri="{9D8B030D-6E8A-4147-A177-3AD203B41FA5}">
                          <a16:colId xmlns:a16="http://schemas.microsoft.com/office/drawing/2014/main" val="1978464841"/>
                        </a:ext>
                      </a:extLst>
                    </a:gridCol>
                  </a:tblGrid>
                  <a:tr h="23363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ES" sz="1400" b="1" i="1" smtClean="0">
                                        <a:latin typeface="Cambria Math" panose="02040503050406030204" pitchFamily="18" charset="0"/>
                                      </a:rPr>
                                      <m:t>𝟏𝟎𝟎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2111150"/>
                      </a:ext>
                    </a:extLst>
                  </a:tr>
                  <a:tr h="4437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MX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.875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2.009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MX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MX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.075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8.624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3787"/>
                      </a:ext>
                    </a:extLst>
                  </a:tr>
                  <a:tr h="44083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MX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.014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7.693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MX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4813645"/>
                      </a:ext>
                    </a:extLst>
                  </a:tr>
                  <a:tr h="32300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974094"/>
                      </a:ext>
                    </a:extLst>
                  </a:tr>
                  <a:tr h="4408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MX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MX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MX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.071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4.601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316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5" name="Tabla 1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5444579"/>
                  </p:ext>
                </p:extLst>
              </p:nvPr>
            </p:nvGraphicFramePr>
            <p:xfrm>
              <a:off x="1048358" y="1302126"/>
              <a:ext cx="3070796" cy="235690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67699">
                      <a:extLst>
                        <a:ext uri="{9D8B030D-6E8A-4147-A177-3AD203B41FA5}">
                          <a16:colId xmlns:a16="http://schemas.microsoft.com/office/drawing/2014/main" val="3059598843"/>
                        </a:ext>
                      </a:extLst>
                    </a:gridCol>
                    <a:gridCol w="767699">
                      <a:extLst>
                        <a:ext uri="{9D8B030D-6E8A-4147-A177-3AD203B41FA5}">
                          <a16:colId xmlns:a16="http://schemas.microsoft.com/office/drawing/2014/main" val="1735248005"/>
                        </a:ext>
                      </a:extLst>
                    </a:gridCol>
                    <a:gridCol w="767699">
                      <a:extLst>
                        <a:ext uri="{9D8B030D-6E8A-4147-A177-3AD203B41FA5}">
                          <a16:colId xmlns:a16="http://schemas.microsoft.com/office/drawing/2014/main" val="1655446722"/>
                        </a:ext>
                      </a:extLst>
                    </a:gridCol>
                    <a:gridCol w="767699">
                      <a:extLst>
                        <a:ext uri="{9D8B030D-6E8A-4147-A177-3AD203B41FA5}">
                          <a16:colId xmlns:a16="http://schemas.microsoft.com/office/drawing/2014/main" val="197846484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000" r="-301587" b="-67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9213" t="-2000" r="-199213" b="-67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794" t="-2000" r="-100794" b="-67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0794" t="-2000" r="-794" b="-67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11150"/>
                      </a:ext>
                    </a:extLst>
                  </a:tr>
                  <a:tr h="578866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53684" r="-301587" b="-25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9213" t="-53684" r="-199213" b="-25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794" t="-53684" r="-100794" b="-25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0794" t="-53684" r="-794" b="-256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3787"/>
                      </a:ext>
                    </a:extLst>
                  </a:tr>
                  <a:tr h="57512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53684" r="-301587" b="-15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9213" t="-153684" r="-199213" b="-15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794" t="-153684" r="-100794" b="-15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0794" t="-153684" r="-794" b="-156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4813645"/>
                      </a:ext>
                    </a:extLst>
                  </a:tr>
                  <a:tr h="323003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454717" r="-301587" b="-181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9213" t="-454717" r="-199213" b="-181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794" t="-454717" r="-100794" b="-181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0794" t="-454717" r="-794" b="-1811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974094"/>
                      </a:ext>
                    </a:extLst>
                  </a:tr>
                  <a:tr h="57512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t="-309474" r="-301587" b="-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99213" t="-309474" r="-199213" b="-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200794" t="-309474" r="-100794" b="-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300794" t="-309474" r="-794" b="-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3163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ángulo redondeado 1"/>
          <p:cNvSpPr/>
          <p:nvPr/>
        </p:nvSpPr>
        <p:spPr>
          <a:xfrm>
            <a:off x="6452294" y="1392009"/>
            <a:ext cx="1854926" cy="108857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Classifier</a:t>
            </a:r>
            <a:endParaRPr lang="es-MX" dirty="0"/>
          </a:p>
        </p:txBody>
      </p:sp>
      <p:sp>
        <p:nvSpPr>
          <p:cNvPr id="3" name="Flecha derecha 2"/>
          <p:cNvSpPr/>
          <p:nvPr/>
        </p:nvSpPr>
        <p:spPr>
          <a:xfrm>
            <a:off x="5111931" y="1518195"/>
            <a:ext cx="1010195" cy="9623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54" name="Grupo 153"/>
          <p:cNvGrpSpPr/>
          <p:nvPr/>
        </p:nvGrpSpPr>
        <p:grpSpPr>
          <a:xfrm>
            <a:off x="10290804" y="1114394"/>
            <a:ext cx="646299" cy="555230"/>
            <a:chOff x="914400" y="1111742"/>
            <a:chExt cx="906481" cy="7429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5" name="Recortar rectángulo de esquina sencilla 154"/>
            <p:cNvSpPr/>
            <p:nvPr/>
          </p:nvSpPr>
          <p:spPr>
            <a:xfrm>
              <a:off x="1353048" y="1111742"/>
              <a:ext cx="467833" cy="482611"/>
            </a:xfrm>
            <a:prstGeom prst="snip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6" name="Recortar rectángulo de esquina sencilla 155"/>
            <p:cNvSpPr/>
            <p:nvPr/>
          </p:nvSpPr>
          <p:spPr>
            <a:xfrm>
              <a:off x="1211572" y="1212683"/>
              <a:ext cx="467833" cy="482611"/>
            </a:xfrm>
            <a:prstGeom prst="snip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7" name="Recortar rectángulo de esquina sencilla 156"/>
            <p:cNvSpPr/>
            <p:nvPr/>
          </p:nvSpPr>
          <p:spPr>
            <a:xfrm>
              <a:off x="1077142" y="1292358"/>
              <a:ext cx="467833" cy="482611"/>
            </a:xfrm>
            <a:prstGeom prst="snip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2" name="Recortar rectángulo de esquina sencilla 161"/>
            <p:cNvSpPr/>
            <p:nvPr/>
          </p:nvSpPr>
          <p:spPr>
            <a:xfrm>
              <a:off x="914400" y="1372033"/>
              <a:ext cx="467833" cy="482611"/>
            </a:xfrm>
            <a:prstGeom prst="snip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63" name="Conector recto 162"/>
          <p:cNvCxnSpPr>
            <a:stCxn id="164" idx="2"/>
            <a:endCxn id="165" idx="0"/>
          </p:cNvCxnSpPr>
          <p:nvPr/>
        </p:nvCxnSpPr>
        <p:spPr>
          <a:xfrm flipH="1">
            <a:off x="9858303" y="1611219"/>
            <a:ext cx="1" cy="69436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ángulo 163"/>
              <p:cNvSpPr/>
              <p:nvPr/>
            </p:nvSpPr>
            <p:spPr>
              <a:xfrm>
                <a:off x="9626349" y="1241887"/>
                <a:ext cx="463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4" name="Rectángulo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349" y="1241887"/>
                <a:ext cx="46390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ángulo 164"/>
              <p:cNvSpPr/>
              <p:nvPr/>
            </p:nvSpPr>
            <p:spPr>
              <a:xfrm>
                <a:off x="9607305" y="2305582"/>
                <a:ext cx="501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5" name="Rectángulo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305" y="2305582"/>
                <a:ext cx="5019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ector recto 165"/>
          <p:cNvCxnSpPr/>
          <p:nvPr/>
        </p:nvCxnSpPr>
        <p:spPr>
          <a:xfrm>
            <a:off x="10603549" y="1755092"/>
            <a:ext cx="0" cy="28909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upo 166"/>
          <p:cNvGrpSpPr/>
          <p:nvPr/>
        </p:nvGrpSpPr>
        <p:grpSpPr>
          <a:xfrm>
            <a:off x="10289087" y="2172860"/>
            <a:ext cx="646299" cy="555230"/>
            <a:chOff x="914400" y="1111742"/>
            <a:chExt cx="906481" cy="74290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68" name="Recortar rectángulo de esquina sencilla 167"/>
            <p:cNvSpPr/>
            <p:nvPr/>
          </p:nvSpPr>
          <p:spPr>
            <a:xfrm>
              <a:off x="1353048" y="1111742"/>
              <a:ext cx="467833" cy="482611"/>
            </a:xfrm>
            <a:prstGeom prst="snip1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9" name="Recortar rectángulo de esquina sencilla 168"/>
            <p:cNvSpPr/>
            <p:nvPr/>
          </p:nvSpPr>
          <p:spPr>
            <a:xfrm>
              <a:off x="1211572" y="1212683"/>
              <a:ext cx="467833" cy="482611"/>
            </a:xfrm>
            <a:prstGeom prst="snip1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0" name="Recortar rectángulo de esquina sencilla 169"/>
            <p:cNvSpPr/>
            <p:nvPr/>
          </p:nvSpPr>
          <p:spPr>
            <a:xfrm>
              <a:off x="1077142" y="1292358"/>
              <a:ext cx="467833" cy="482611"/>
            </a:xfrm>
            <a:prstGeom prst="snip1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1" name="Recortar rectángulo de esquina sencilla 170"/>
            <p:cNvSpPr/>
            <p:nvPr/>
          </p:nvSpPr>
          <p:spPr>
            <a:xfrm>
              <a:off x="914400" y="1372033"/>
              <a:ext cx="467833" cy="482611"/>
            </a:xfrm>
            <a:prstGeom prst="snip1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72" name="Flecha derecha 171"/>
          <p:cNvSpPr/>
          <p:nvPr/>
        </p:nvSpPr>
        <p:spPr>
          <a:xfrm>
            <a:off x="8613048" y="1479540"/>
            <a:ext cx="1010195" cy="9623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3" name="Rectángulo 172"/>
          <p:cNvSpPr/>
          <p:nvPr/>
        </p:nvSpPr>
        <p:spPr>
          <a:xfrm>
            <a:off x="6611662" y="2608995"/>
            <a:ext cx="153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Training </a:t>
            </a:r>
            <a:r>
              <a:rPr lang="es-ES" dirty="0" err="1" smtClean="0"/>
              <a:t>Phase</a:t>
            </a:r>
            <a:endParaRPr lang="es-MX" dirty="0"/>
          </a:p>
        </p:txBody>
      </p:sp>
      <p:sp>
        <p:nvSpPr>
          <p:cNvPr id="174" name="Rectángulo redondeado 173"/>
          <p:cNvSpPr/>
          <p:nvPr/>
        </p:nvSpPr>
        <p:spPr>
          <a:xfrm>
            <a:off x="6251997" y="5032192"/>
            <a:ext cx="1854926" cy="108857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Classifier</a:t>
            </a:r>
            <a:endParaRPr lang="es-MX" dirty="0"/>
          </a:p>
        </p:txBody>
      </p:sp>
      <p:sp>
        <p:nvSpPr>
          <p:cNvPr id="175" name="Flecha derecha 174"/>
          <p:cNvSpPr/>
          <p:nvPr/>
        </p:nvSpPr>
        <p:spPr>
          <a:xfrm>
            <a:off x="4911634" y="5158378"/>
            <a:ext cx="1010195" cy="9623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6" name="Flecha derecha 175"/>
          <p:cNvSpPr/>
          <p:nvPr/>
        </p:nvSpPr>
        <p:spPr>
          <a:xfrm>
            <a:off x="8412751" y="5119723"/>
            <a:ext cx="1010195" cy="9623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77" name="Grupo 176"/>
          <p:cNvGrpSpPr/>
          <p:nvPr/>
        </p:nvGrpSpPr>
        <p:grpSpPr>
          <a:xfrm>
            <a:off x="10472872" y="4754577"/>
            <a:ext cx="646299" cy="555230"/>
            <a:chOff x="914400" y="1111742"/>
            <a:chExt cx="906481" cy="7429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8" name="Recortar rectángulo de esquina sencilla 177"/>
            <p:cNvSpPr/>
            <p:nvPr/>
          </p:nvSpPr>
          <p:spPr>
            <a:xfrm>
              <a:off x="1353048" y="1111742"/>
              <a:ext cx="467833" cy="482611"/>
            </a:xfrm>
            <a:prstGeom prst="snip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9" name="Recortar rectángulo de esquina sencilla 178"/>
            <p:cNvSpPr/>
            <p:nvPr/>
          </p:nvSpPr>
          <p:spPr>
            <a:xfrm>
              <a:off x="1211572" y="1212683"/>
              <a:ext cx="467833" cy="482611"/>
            </a:xfrm>
            <a:prstGeom prst="snip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0" name="Recortar rectángulo de esquina sencilla 179"/>
            <p:cNvSpPr/>
            <p:nvPr/>
          </p:nvSpPr>
          <p:spPr>
            <a:xfrm>
              <a:off x="1077142" y="1292358"/>
              <a:ext cx="467833" cy="482611"/>
            </a:xfrm>
            <a:prstGeom prst="snip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1" name="Recortar rectángulo de esquina sencilla 180"/>
            <p:cNvSpPr/>
            <p:nvPr/>
          </p:nvSpPr>
          <p:spPr>
            <a:xfrm>
              <a:off x="914400" y="1372033"/>
              <a:ext cx="467833" cy="482611"/>
            </a:xfrm>
            <a:prstGeom prst="snip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82" name="Conector recto 181"/>
          <p:cNvCxnSpPr>
            <a:stCxn id="183" idx="2"/>
            <a:endCxn id="184" idx="0"/>
          </p:cNvCxnSpPr>
          <p:nvPr/>
        </p:nvCxnSpPr>
        <p:spPr>
          <a:xfrm flipH="1">
            <a:off x="10040371" y="5251402"/>
            <a:ext cx="1" cy="69436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ángulo 182"/>
              <p:cNvSpPr/>
              <p:nvPr/>
            </p:nvSpPr>
            <p:spPr>
              <a:xfrm>
                <a:off x="9808417" y="4882070"/>
                <a:ext cx="463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3" name="Rectángulo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417" y="4882070"/>
                <a:ext cx="4639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ángulo 183"/>
              <p:cNvSpPr/>
              <p:nvPr/>
            </p:nvSpPr>
            <p:spPr>
              <a:xfrm>
                <a:off x="9789373" y="5945765"/>
                <a:ext cx="501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4" name="Rectángulo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373" y="5945765"/>
                <a:ext cx="5019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ector recto 184"/>
          <p:cNvCxnSpPr/>
          <p:nvPr/>
        </p:nvCxnSpPr>
        <p:spPr>
          <a:xfrm>
            <a:off x="10785617" y="5395275"/>
            <a:ext cx="0" cy="28909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upo 185"/>
          <p:cNvGrpSpPr/>
          <p:nvPr/>
        </p:nvGrpSpPr>
        <p:grpSpPr>
          <a:xfrm>
            <a:off x="10471155" y="5813043"/>
            <a:ext cx="646299" cy="555230"/>
            <a:chOff x="914400" y="1111742"/>
            <a:chExt cx="906481" cy="74290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7" name="Recortar rectángulo de esquina sencilla 186"/>
            <p:cNvSpPr/>
            <p:nvPr/>
          </p:nvSpPr>
          <p:spPr>
            <a:xfrm>
              <a:off x="1353048" y="1111742"/>
              <a:ext cx="467833" cy="482611"/>
            </a:xfrm>
            <a:prstGeom prst="snip1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8" name="Recortar rectángulo de esquina sencilla 187"/>
            <p:cNvSpPr/>
            <p:nvPr/>
          </p:nvSpPr>
          <p:spPr>
            <a:xfrm>
              <a:off x="1211572" y="1212683"/>
              <a:ext cx="467833" cy="482611"/>
            </a:xfrm>
            <a:prstGeom prst="snip1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9" name="Recortar rectángulo de esquina sencilla 188"/>
            <p:cNvSpPr/>
            <p:nvPr/>
          </p:nvSpPr>
          <p:spPr>
            <a:xfrm>
              <a:off x="1077142" y="1292358"/>
              <a:ext cx="467833" cy="482611"/>
            </a:xfrm>
            <a:prstGeom prst="snip1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0" name="Recortar rectángulo de esquina sencilla 189"/>
            <p:cNvSpPr/>
            <p:nvPr/>
          </p:nvSpPr>
          <p:spPr>
            <a:xfrm>
              <a:off x="914400" y="1372033"/>
              <a:ext cx="467833" cy="482611"/>
            </a:xfrm>
            <a:prstGeom prst="snip1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19913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113</Words>
  <Application>Microsoft Office PowerPoint</Application>
  <PresentationFormat>Panorámica</PresentationFormat>
  <Paragraphs>188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Hermosillo</dc:creator>
  <cp:lastModifiedBy>Jorge Hermosillo</cp:lastModifiedBy>
  <cp:revision>33</cp:revision>
  <dcterms:created xsi:type="dcterms:W3CDTF">2022-05-23T18:27:21Z</dcterms:created>
  <dcterms:modified xsi:type="dcterms:W3CDTF">2022-05-26T16:59:35Z</dcterms:modified>
</cp:coreProperties>
</file>