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2e0dbac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2e0dbac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2e0dbac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2e0dbac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2e0dbace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2e0dbace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2e0dbace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2e0dbace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e0dbac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e0dbac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2e0dbace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2e0dbac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2e0dbace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2e0dbace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54350" y="5960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del </a:t>
            </a:r>
            <a:r>
              <a:rPr lang="es"/>
              <a:t>proyecto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143875" y="3865275"/>
            <a:ext cx="2828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Nombres:</a:t>
            </a:r>
            <a:r>
              <a:rPr lang="es">
                <a:solidFill>
                  <a:schemeClr val="lt1"/>
                </a:solidFill>
              </a:rPr>
              <a:t>Ronald Navarro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                Patricio Luna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      Javier Hernandez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El proyecto se basa en un e-commerce de relojes, en donde se les permitirá a los usuarios explorar productos, agregar productos al carrito, eliminar productos del carrito. Tendrá un inicio de sesión en donde se puedan registrar usuarios nuevos y esta incluirá una plataforma de pago.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938" y="659173"/>
            <a:ext cx="1528599" cy="15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700" y="579988"/>
            <a:ext cx="1094950" cy="168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Unofficial_JavaScript_logo_2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400" y="2731900"/>
            <a:ext cx="1577452" cy="157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825" y="571775"/>
            <a:ext cx="1731575" cy="17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Daco_208141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625" y="511913"/>
            <a:ext cx="1847450" cy="18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675" y="2571750"/>
            <a:ext cx="1533732" cy="173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Daco_459030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126" y="2462149"/>
            <a:ext cx="2204451" cy="218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655000"/>
            <a:ext cx="4820976" cy="321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 desarrollo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Planificación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Configuración de entorno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Desarrollo Frontend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Desarrollo Backend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Integración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Despliegue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Inspiración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38" y="1982275"/>
            <a:ext cx="4865874" cy="264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531613" y="160075"/>
            <a:ext cx="44487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Acá tenemos una imagen que tomamos como inspiración visual que presenta un estilo y funcionalidades que puede tener nuestro proyecto.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Así lucen los e-commerce de relojes líderes del mercado, nuestro proyecto busca ofrecer una experiencia similar pero adaptada a nuestro estilo.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</a:t>
            </a:r>
            <a:r>
              <a:rPr lang="es"/>
              <a:t>Ágil</a:t>
            </a:r>
            <a:r>
              <a:rPr lang="es"/>
              <a:t> Scrum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Como equipo escogimos la </a:t>
            </a:r>
            <a:r>
              <a:rPr lang="es"/>
              <a:t>metodología</a:t>
            </a:r>
            <a:r>
              <a:rPr lang="es"/>
              <a:t> </a:t>
            </a:r>
            <a:r>
              <a:rPr lang="es"/>
              <a:t>ágil</a:t>
            </a:r>
            <a:r>
              <a:rPr lang="es"/>
              <a:t> scrum por que nos permite flexibilidad, mejora continua, entregas rapidas. Permitiendo que se desarrolle con calidad y de forma ágil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500" y="1646775"/>
            <a:ext cx="4478376" cy="339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