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Q+sF2HjSNJ/Wnr4fqCdafrTh8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db778af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db778af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1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qbw10rJdlgsO4Q9B_9hhgnDrAYaMtoM4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QM79nNKXYr_TNVIRTSW-rYevNzTPyjb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54350" y="596050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Presentación del proyecto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6143875" y="3865275"/>
            <a:ext cx="2828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s">
                <a:solidFill>
                  <a:schemeClr val="lt1"/>
                </a:solidFill>
              </a:rPr>
              <a:t>Nombres:</a:t>
            </a:r>
            <a:r>
              <a:rPr lang="es">
                <a:solidFill>
                  <a:schemeClr val="lt1"/>
                </a:solidFill>
              </a:rPr>
              <a:t>Ronald Navarro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>
                <a:solidFill>
                  <a:schemeClr val="lt1"/>
                </a:solidFill>
              </a:rPr>
              <a:t>                   Patricio Luna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>
                <a:solidFill>
                  <a:schemeClr val="lt1"/>
                </a:solidFill>
              </a:rPr>
              <a:t>	      Javier Hernandez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800"/>
              <a:t>El proyecto se basa en un e-commerce de relojes, en donde se les permitirá a los usuarios explorar productos, agregar productos al carrito, eliminar productos del carrito. Tendrá un inicio de sesión en donde se puedan registrar usuarios nuevos y esta incluirá una plataforma de pago.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Objetivos 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4744425" y="620775"/>
            <a:ext cx="41460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670525" y="354725"/>
            <a:ext cx="4219800" cy="4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La página tendrá funcionalidades cómo: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Un catálogo para ver los productos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Un carrito de compra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Crear cuenta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Inicio de sesión y cierre de sesión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Funcionalidad de agregar a la wishlist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/>
              <a:buChar char="●"/>
            </a:pPr>
            <a:r>
              <a:rPr lang="es" sz="17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Poder recuperar tu contraseña</a:t>
            </a:r>
            <a:endParaRPr sz="17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25" y="500925"/>
            <a:ext cx="3915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Base de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Modelo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entidad-</a:t>
            </a:r>
            <a:r>
              <a:rPr lang="es"/>
              <a:t>relación</a:t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100" y="653696"/>
            <a:ext cx="4419600" cy="348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Estructura de los Sprint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572000" y="153575"/>
            <a:ext cx="4166400" cy="48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❖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1: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Crear la estructura base del proyecto (módulos, carpetas y repositorios)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Implementar el sistema de control de versiones mediante Git y Github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Definir el modelo entidad-relación para la base de datos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❖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2: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Implementar el módulo de autenticación de usuarios (registro, login y logout)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Diseñar la vista de detalle de producto con información y foto del reloj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Implementar un carrito de compras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Mejorar el diseño visual del frontend inicial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❖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3: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Integrar el método de pago Transbank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Verificar funcionalidad del </a:t>
            </a: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módulo</a:t>
            </a: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pago.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❖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4: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➢"/>
            </a:pP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proyecto ya </a:t>
            </a: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esté</a:t>
            </a:r>
            <a:r>
              <a:rPr lang="e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completamente funcional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Tecnologías Utilizadas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644675" y="413825"/>
            <a:ext cx="4166400" cy="4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●"/>
            </a:pP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Frontend: Html-CSS-JS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●"/>
            </a:pP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Backend: DJANGO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●"/>
            </a:pP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Base de datos: MySQL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●"/>
            </a:pP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Integración</a:t>
            </a: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 de pagos: Transbank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●"/>
            </a:pP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Metodología</a:t>
            </a: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: Scrum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Avances 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4531613" y="160075"/>
            <a:ext cx="44487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7" title="inicio-de-pagina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125" y="1363313"/>
            <a:ext cx="6293750" cy="35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db778afad_0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Avances</a:t>
            </a:r>
            <a:endParaRPr/>
          </a:p>
        </p:txBody>
      </p:sp>
      <p:pic>
        <p:nvPicPr>
          <p:cNvPr id="109" name="Google Shape;109;g38db778afad_0_6" title="cerrar sesion-olvidar contraseña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450" y="1343525"/>
            <a:ext cx="66028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Hernandez</dc:creator>
</cp:coreProperties>
</file>