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28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165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3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655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0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77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60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342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30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20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54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6F34-156B-4508-A1CD-52E8600D0584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89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5800" y="2996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OPCIÓN 2</a:t>
            </a:r>
            <a:endParaRPr lang="es-CO" dirty="0"/>
          </a:p>
        </p:txBody>
      </p:sp>
      <p:sp>
        <p:nvSpPr>
          <p:cNvPr id="5" name="6 Rectángulo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pic>
        <p:nvPicPr>
          <p:cNvPr id="6" name="Picture 2" descr="D:\ARCHIVOS MASTER EIV 2016\APLICACIONES\PRESENTACIONES PPT\LOGOSIMBOLO CON SEDE BOGOTA BLANCO-01.png"/>
          <p:cNvPicPr>
            <a:picLocks noChangeAspect="1" noChangeArrowheads="1"/>
          </p:cNvPicPr>
          <p:nvPr/>
        </p:nvPicPr>
        <p:blipFill rotWithShape="1">
          <a:blip r:embed="rId2" cstate="print"/>
          <a:srcRect l="33074"/>
          <a:stretch/>
        </p:blipFill>
        <p:spPr bwMode="auto">
          <a:xfrm>
            <a:off x="7359805" y="5940020"/>
            <a:ext cx="1677863" cy="792000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467544" y="610904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 smtClean="0">
                <a:solidFill>
                  <a:schemeClr val="bg1"/>
                </a:solidFill>
                <a:latin typeface="Ancizar Sans" pitchFamily="34" charset="0"/>
              </a:rPr>
              <a:t>Dependencia</a:t>
            </a:r>
          </a:p>
          <a:p>
            <a:r>
              <a:rPr lang="es-CO" sz="1000" b="1" i="1" dirty="0" smtClean="0">
                <a:solidFill>
                  <a:schemeClr val="bg1"/>
                </a:solidFill>
                <a:latin typeface="Ancizar Sans" pitchFamily="34" charset="0"/>
              </a:rPr>
              <a:t>Facultad</a:t>
            </a:r>
          </a:p>
          <a:p>
            <a:r>
              <a:rPr lang="es-CO" sz="1000" b="1" i="1" dirty="0" smtClean="0">
                <a:solidFill>
                  <a:schemeClr val="bg1"/>
                </a:solidFill>
                <a:latin typeface="Ancizar Sans" pitchFamily="34" charset="0"/>
              </a:rPr>
              <a:t>Sede</a:t>
            </a:r>
            <a:endParaRPr lang="es-CO" sz="1000" b="1" i="1" dirty="0">
              <a:solidFill>
                <a:schemeClr val="bg1"/>
              </a:solidFill>
              <a:latin typeface="Ancizar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8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/>
          <p:cNvSpPr txBox="1">
            <a:spLocks/>
          </p:cNvSpPr>
          <p:nvPr/>
        </p:nvSpPr>
        <p:spPr>
          <a:xfrm>
            <a:off x="1893345" y="2641600"/>
            <a:ext cx="6960973" cy="40165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600" b="1" i="0" baseline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Sección, Facultad, Oficina, Departamento…</a:t>
            </a:r>
            <a:endParaRPr lang="es-ES" sz="1600" b="1" i="0" dirty="0">
              <a:latin typeface="Ancizar Sans Regular Italic" panose="020B0602040300000003" pitchFamily="34" charset="0"/>
              <a:ea typeface="Ancizar Sans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882459" y="2990462"/>
            <a:ext cx="6960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Dirección</a:t>
            </a:r>
            <a:r>
              <a:rPr lang="es-ES" sz="1200" b="1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:</a:t>
            </a:r>
            <a:endParaRPr lang="es-ES" sz="1200" b="1" i="0" dirty="0">
              <a:solidFill>
                <a:schemeClr val="bg1"/>
              </a:solidFill>
              <a:latin typeface="Ancizar Sans Regular Italic" panose="020B0602040300000003" pitchFamily="34" charset="0"/>
              <a:ea typeface="Ancizar Sans" panose="02000000000000000000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0400" y="3300516"/>
            <a:ext cx="5643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latin typeface="Ancizar Sans Regular Italic" panose="020B0602040300000003" pitchFamily="34" charset="0"/>
                <a:ea typeface="Ancizar Sans" panose="02000000000000000000" pitchFamily="2" charset="0"/>
              </a:rPr>
              <a:t>Carrera 65 </a:t>
            </a:r>
            <a:r>
              <a:rPr lang="pt-BR" sz="1200" dirty="0" err="1">
                <a:latin typeface="Ancizar Sans Regular Italic" panose="020B0602040300000003" pitchFamily="34" charset="0"/>
                <a:ea typeface="Ancizar Sans" panose="02000000000000000000" pitchFamily="2" charset="0"/>
              </a:rPr>
              <a:t>Nro</a:t>
            </a:r>
            <a:r>
              <a:rPr lang="pt-BR" sz="1200" dirty="0">
                <a:latin typeface="Ancizar Sans Regular Italic" panose="020B0602040300000003" pitchFamily="34" charset="0"/>
                <a:ea typeface="Ancizar Sans" panose="02000000000000000000" pitchFamily="2" charset="0"/>
              </a:rPr>
              <a:t>. 59A </a:t>
            </a:r>
            <a:r>
              <a:rPr lang="pt-BR" sz="120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– 110 </a:t>
            </a:r>
            <a:r>
              <a:rPr lang="es-ES" sz="1200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Bloque xx – Oficina xxx </a:t>
            </a:r>
          </a:p>
          <a:p>
            <a:pPr algn="r"/>
            <a:r>
              <a:rPr lang="es-ES" sz="1200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Medellín, Colombia</a:t>
            </a:r>
          </a:p>
          <a:p>
            <a:pPr algn="r"/>
            <a:r>
              <a:rPr lang="es-ES" sz="1200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(+57 4) 430 90 00 ext. </a:t>
            </a:r>
            <a:r>
              <a:rPr lang="es-ES" sz="1200" i="0" dirty="0" err="1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xxxxxxxx</a:t>
            </a:r>
            <a:endParaRPr lang="es-ES" sz="1200" i="0" dirty="0" smtClean="0">
              <a:latin typeface="Ancizar Sans Regular Italic" panose="020B0602040300000003" pitchFamily="34" charset="0"/>
              <a:ea typeface="Ancizar Sans" panose="02000000000000000000" pitchFamily="2" charset="0"/>
            </a:endParaRPr>
          </a:p>
          <a:p>
            <a:pPr algn="r"/>
            <a:r>
              <a:rPr lang="es-ES" sz="1200" i="0" dirty="0" smtClean="0">
                <a:latin typeface="Ancizar Sans Regular Italic" panose="020B0602040300000003" pitchFamily="34" charset="0"/>
                <a:ea typeface="Ancizar Sans" panose="02000000000000000000" pitchFamily="2" charset="0"/>
              </a:rPr>
              <a:t>xxxxxxxxxxxxxxxxxxxx@unal.edu.co</a:t>
            </a:r>
            <a:endParaRPr lang="es-ES" sz="1200" i="0" dirty="0">
              <a:latin typeface="Ancizar Sans Regular Italic" panose="020B0602040300000003" pitchFamily="34" charset="0"/>
              <a:ea typeface="Ancizar Sans" panose="02000000000000000000" pitchFamily="2" charset="0"/>
            </a:endParaRPr>
          </a:p>
          <a:p>
            <a:endParaRPr lang="es-ES" sz="1600" i="0" dirty="0">
              <a:latin typeface="Ancizar Sans Regular Italic" panose="020B0602040300000003" pitchFamily="34" charset="0"/>
            </a:endParaRPr>
          </a:p>
        </p:txBody>
      </p:sp>
      <p:sp>
        <p:nvSpPr>
          <p:cNvPr id="12" name="6 Rectángulo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pic>
        <p:nvPicPr>
          <p:cNvPr id="13" name="Picture 2" descr="D:\ARCHIVOS MASTER EIV 2016\APLICACIONES\PRESENTACIONES PPT\LOGOSIMBOLO CON SEDE BOGOTA BLANCO-01.png"/>
          <p:cNvPicPr>
            <a:picLocks noChangeAspect="1" noChangeArrowheads="1"/>
          </p:cNvPicPr>
          <p:nvPr/>
        </p:nvPicPr>
        <p:blipFill rotWithShape="1">
          <a:blip r:embed="rId2" cstate="print"/>
          <a:srcRect l="33074"/>
          <a:stretch/>
        </p:blipFill>
        <p:spPr bwMode="auto">
          <a:xfrm>
            <a:off x="7359805" y="5940020"/>
            <a:ext cx="1677863" cy="792000"/>
          </a:xfrm>
          <a:prstGeom prst="rect">
            <a:avLst/>
          </a:prstGeom>
          <a:noFill/>
        </p:spPr>
      </p:pic>
      <p:sp>
        <p:nvSpPr>
          <p:cNvPr id="14" name="6 CuadroTexto"/>
          <p:cNvSpPr txBox="1"/>
          <p:nvPr/>
        </p:nvSpPr>
        <p:spPr>
          <a:xfrm>
            <a:off x="467544" y="6109045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 smtClean="0">
                <a:solidFill>
                  <a:schemeClr val="bg1"/>
                </a:solidFill>
                <a:latin typeface="Ancizar Sans" pitchFamily="34" charset="0"/>
              </a:rPr>
              <a:t>Dependencia</a:t>
            </a:r>
          </a:p>
          <a:p>
            <a:r>
              <a:rPr lang="es-CO" sz="1000" b="1" i="1" dirty="0" smtClean="0">
                <a:solidFill>
                  <a:schemeClr val="bg1"/>
                </a:solidFill>
                <a:latin typeface="Ancizar Sans" pitchFamily="34" charset="0"/>
              </a:rPr>
              <a:t>Facultad</a:t>
            </a:r>
          </a:p>
          <a:p>
            <a:r>
              <a:rPr lang="es-CO" sz="1000" b="1" i="1" dirty="0" smtClean="0">
                <a:solidFill>
                  <a:schemeClr val="bg1"/>
                </a:solidFill>
                <a:latin typeface="Ancizar Sans" pitchFamily="34" charset="0"/>
              </a:rPr>
              <a:t>Sede</a:t>
            </a:r>
            <a:endParaRPr lang="es-CO" sz="1000" b="1" i="1" dirty="0">
              <a:solidFill>
                <a:schemeClr val="bg1"/>
              </a:solidFill>
              <a:latin typeface="Ancizar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41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Presentación en pantalla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Ancizar Sans</vt:lpstr>
      <vt:lpstr>Ancizar Sans Regular Italic</vt:lpstr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Estrategia</dc:creator>
  <cp:lastModifiedBy>Proyectos Comunicaciones</cp:lastModifiedBy>
  <cp:revision>8</cp:revision>
  <dcterms:created xsi:type="dcterms:W3CDTF">2016-04-12T21:51:58Z</dcterms:created>
  <dcterms:modified xsi:type="dcterms:W3CDTF">2019-02-22T14:15:21Z</dcterms:modified>
</cp:coreProperties>
</file>