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58" r:id="rId7"/>
    <p:sldId id="266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ernandezor@unal.edu.co" TargetMode="External"/><Relationship Id="rId2" Type="http://schemas.openxmlformats.org/officeDocument/2006/relationships/hyperlink" Target="mailto:ggonzalezbo@unal.edu.co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csanabriap@unal.edu.co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buscaminas</a:t>
            </a:r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7191820" cy="1947333"/>
          </a:xfrm>
        </p:spPr>
        <p:txBody>
          <a:bodyPr>
            <a:normAutofit fontScale="92500" lnSpcReduction="20000"/>
          </a:bodyPr>
          <a:lstStyle/>
          <a:p>
            <a:r>
              <a:rPr lang="es-ES" dirty="0">
                <a:solidFill>
                  <a:schemeClr val="tx1"/>
                </a:solidFill>
              </a:rPr>
              <a:t>-Gabriel Felipe González Bohorquez-</a:t>
            </a:r>
            <a:r>
              <a:rPr lang="es-ES" u="sng" dirty="0">
                <a:solidFill>
                  <a:schemeClr val="tx1"/>
                </a:solidFill>
                <a:hlinkClick r:id="rId2"/>
              </a:rPr>
              <a:t>ggonzalezbo@unal.edu.co</a:t>
            </a:r>
            <a:endParaRPr lang="es-419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-Joan </a:t>
            </a:r>
            <a:r>
              <a:rPr lang="es-ES" dirty="0" err="1">
                <a:solidFill>
                  <a:schemeClr val="tx1"/>
                </a:solidFill>
              </a:rPr>
              <a:t>Nicolas</a:t>
            </a:r>
            <a:r>
              <a:rPr lang="es-ES" dirty="0">
                <a:solidFill>
                  <a:schemeClr val="tx1"/>
                </a:solidFill>
              </a:rPr>
              <a:t> Hernández Ortegón  </a:t>
            </a:r>
            <a:r>
              <a:rPr lang="es-ES" u="sng" dirty="0">
                <a:solidFill>
                  <a:schemeClr val="tx1"/>
                </a:solidFill>
                <a:hlinkClick r:id="rId3"/>
              </a:rPr>
              <a:t>jhernandezor@unal.edu.co</a:t>
            </a:r>
            <a:endParaRPr lang="es-419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-Christian Alejandro Sanabria Pinzón </a:t>
            </a:r>
            <a:r>
              <a:rPr lang="es-ES" u="sng" dirty="0">
                <a:solidFill>
                  <a:schemeClr val="tx1"/>
                </a:solidFill>
                <a:hlinkClick r:id="rId4"/>
              </a:rPr>
              <a:t>csanabriap@unal.edu.co</a:t>
            </a:r>
            <a:endParaRPr lang="es-419" dirty="0">
              <a:solidFill>
                <a:schemeClr val="tx1"/>
              </a:solidFill>
            </a:endParaRPr>
          </a:p>
          <a:p>
            <a:endParaRPr lang="es-419" dirty="0"/>
          </a:p>
        </p:txBody>
      </p:sp>
      <p:pic>
        <p:nvPicPr>
          <p:cNvPr id="4" name="image1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847486" y="4050791"/>
            <a:ext cx="2571052" cy="238294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08789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chemeClr val="tx1"/>
                </a:solidFill>
              </a:rPr>
              <a:t> </a:t>
            </a:r>
            <a:endParaRPr lang="es-419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b="1" dirty="0">
                <a:solidFill>
                  <a:schemeClr val="tx1"/>
                </a:solidFill>
              </a:rPr>
              <a:t>Objetivos específicos.</a:t>
            </a:r>
            <a:endParaRPr lang="es-419" dirty="0">
              <a:solidFill>
                <a:schemeClr val="tx1"/>
              </a:solidFill>
            </a:endParaRPr>
          </a:p>
          <a:p>
            <a:pPr lvl="0"/>
            <a:r>
              <a:rPr lang="es-ES" dirty="0">
                <a:solidFill>
                  <a:schemeClr val="bg1"/>
                </a:solidFill>
              </a:rPr>
              <a:t>Comprender la base lógica del programa para así codificarlo adecuadamente y que este funcione de la manera esperada.</a:t>
            </a:r>
            <a:endParaRPr lang="es-419" dirty="0">
              <a:solidFill>
                <a:schemeClr val="bg1"/>
              </a:solidFill>
            </a:endParaRPr>
          </a:p>
          <a:p>
            <a:pPr lvl="0"/>
            <a:r>
              <a:rPr lang="es-ES" dirty="0">
                <a:solidFill>
                  <a:schemeClr val="bg1"/>
                </a:solidFill>
              </a:rPr>
              <a:t>Aplicar los conocimientos de Python y las librerías necesarias para crear una interfaz entendible hacia las personas. </a:t>
            </a:r>
            <a:endParaRPr lang="es-419" dirty="0">
              <a:solidFill>
                <a:schemeClr val="bg1"/>
              </a:solidFill>
            </a:endParaRPr>
          </a:p>
          <a:p>
            <a:pPr lvl="0"/>
            <a:r>
              <a:rPr lang="es-ES" dirty="0">
                <a:solidFill>
                  <a:schemeClr val="bg1"/>
                </a:solidFill>
              </a:rPr>
              <a:t>Determinar los niveles de dificultad para que el juego sea amigable con la variedad de jugadores. </a:t>
            </a:r>
            <a:endParaRPr lang="es-419" dirty="0">
              <a:solidFill>
                <a:schemeClr val="bg1"/>
              </a:solidFill>
            </a:endParaRP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9822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Presentación de grupo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7411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9972" y="192364"/>
            <a:ext cx="9630220" cy="1246292"/>
          </a:xfrm>
        </p:spPr>
        <p:txBody>
          <a:bodyPr/>
          <a:lstStyle/>
          <a:p>
            <a:r>
              <a:rPr lang="es-CO" dirty="0"/>
              <a:t>Christian Alejandro Sanabria Pinzon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98976" y="2514601"/>
            <a:ext cx="6426644" cy="1118616"/>
          </a:xfrm>
        </p:spPr>
        <p:txBody>
          <a:bodyPr/>
          <a:lstStyle/>
          <a:p>
            <a:r>
              <a:rPr lang="es-CO" dirty="0"/>
              <a:t>Ingeniería de sistemas y computación </a:t>
            </a:r>
            <a:endParaRPr lang="es-419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72" y="1692768"/>
            <a:ext cx="1961452" cy="276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3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9972" y="192364"/>
            <a:ext cx="8534400" cy="1331636"/>
          </a:xfrm>
        </p:spPr>
        <p:txBody>
          <a:bodyPr/>
          <a:lstStyle/>
          <a:p>
            <a:r>
              <a:rPr lang="es-CO"/>
              <a:t>Gabriel Felipe Gonzales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64608" y="2414015"/>
            <a:ext cx="6426644" cy="853441"/>
          </a:xfrm>
        </p:spPr>
        <p:txBody>
          <a:bodyPr/>
          <a:lstStyle/>
          <a:p>
            <a:r>
              <a:rPr lang="es-CO" dirty="0"/>
              <a:t>Ingeniería de sistemas y computación </a:t>
            </a:r>
            <a:endParaRPr lang="es-419" dirty="0"/>
          </a:p>
          <a:p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3CEC27-2F35-42B1-9613-390A1FD70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32" y="1670221"/>
            <a:ext cx="2200439" cy="345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5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9972" y="192364"/>
            <a:ext cx="8534400" cy="1331636"/>
          </a:xfrm>
        </p:spPr>
        <p:txBody>
          <a:bodyPr/>
          <a:lstStyle/>
          <a:p>
            <a:r>
              <a:rPr lang="es-CO" dirty="0"/>
              <a:t>Joan Nicolás Hernández Ortegón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84192" y="2100073"/>
            <a:ext cx="6426644" cy="1118616"/>
          </a:xfrm>
        </p:spPr>
        <p:txBody>
          <a:bodyPr>
            <a:normAutofit/>
          </a:bodyPr>
          <a:lstStyle/>
          <a:p>
            <a:r>
              <a:rPr lang="es-CO" dirty="0"/>
              <a:t>Ingeniería de sistemas y computación </a:t>
            </a:r>
            <a:endParaRPr lang="es-419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72" y="1752600"/>
            <a:ext cx="2478437" cy="34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Buscaminas es un juego muy antiguo que antes venia integrado en Windows, aunque su lógica es muy fácil gana complejidad dependiendo de la persona y como esta sepa o no las reglas, básicamente la idea de hacer este juego es que no se pierda en la historia y mucha gente vuelva a divertirse gracias a este.</a:t>
            </a:r>
            <a:endParaRPr lang="es-41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4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Campo </a:t>
            </a:r>
            <a:r>
              <a:rPr lang="es-CO"/>
              <a:t>de acción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El ocio y entretenimiento son los principales factores que envuelven este programa </a:t>
            </a:r>
            <a:endParaRPr lang="es-41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23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Definición general de l proyecto 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La idea principal del proyecto es crear un juego o una recreación del mismo, conocido como busca minas,</a:t>
            </a:r>
            <a:r>
              <a:rPr lang="es-419" dirty="0">
                <a:solidFill>
                  <a:schemeClr val="bg1"/>
                </a:solidFill>
              </a:rPr>
              <a:t>usando todo lo que aprendemos a lo largo de la clase de programación de computadores.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3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Propósitos y objetivos 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chemeClr val="tx1"/>
                </a:solidFill>
              </a:rPr>
              <a:t>Objetivo general.</a:t>
            </a:r>
            <a:endParaRPr lang="es-419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Desarrollar una propia versión del juego conocido normalmente como “buscaminas” usando los conocimientos propios y obtenidos en la clase de programación de computadores, además del lenguaje de programación Python.</a:t>
            </a:r>
            <a:endParaRPr lang="es-419" dirty="0">
              <a:solidFill>
                <a:schemeClr val="bg1"/>
              </a:solidFill>
            </a:endParaRP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8528107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147</TotalTime>
  <Words>278</Words>
  <Application>Microsoft Office PowerPoint</Application>
  <PresentationFormat>Panorámica</PresentationFormat>
  <Paragraphs>25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Sector</vt:lpstr>
      <vt:lpstr>buscaminas</vt:lpstr>
      <vt:lpstr>Presentación de grupo</vt:lpstr>
      <vt:lpstr>Christian Alejandro Sanabria Pinzon</vt:lpstr>
      <vt:lpstr>Gabriel Felipe Gonzales</vt:lpstr>
      <vt:lpstr>Joan Nicolás Hernández Ortegón</vt:lpstr>
      <vt:lpstr>introducción</vt:lpstr>
      <vt:lpstr>Campo de acción</vt:lpstr>
      <vt:lpstr>Definición general de l proyecto </vt:lpstr>
      <vt:lpstr>Propósitos y objetivos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</dc:title>
  <dc:creator>Christian Alejandro Sanabria Pinzon</dc:creator>
  <cp:lastModifiedBy>Gabriel Gonzalez</cp:lastModifiedBy>
  <cp:revision>15</cp:revision>
  <dcterms:created xsi:type="dcterms:W3CDTF">2020-11-02T17:37:08Z</dcterms:created>
  <dcterms:modified xsi:type="dcterms:W3CDTF">2020-11-03T00:48:17Z</dcterms:modified>
</cp:coreProperties>
</file>