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9EFB17B-085A-4CA8-BD58-F70075D8F19F}">
  <a:tblStyle styleId="{29EFB17B-085A-4CA8-BD58-F70075D8F19F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inelandsmusicschool.com/team81" TargetMode="External"/><Relationship Id="rId4" Type="http://schemas.openxmlformats.org/officeDocument/2006/relationships/hyperlink" Target="https://www.facebook.com/pinelandsmusicschool" TargetMode="External"/><Relationship Id="rId5" Type="http://schemas.openxmlformats.org/officeDocument/2006/relationships/hyperlink" Target="https://www.facebook.com/events/1414967581865629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Release 2 Presentation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Pinelands Music School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Burndown Charts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00" y="1456597"/>
            <a:ext cx="4657949" cy="288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400" y="1490099"/>
            <a:ext cx="4549600" cy="28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Release 2 Burndown Chart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00450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54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Stories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Completed - Sprint 3 </a:t>
            </a:r>
          </a:p>
        </p:txBody>
      </p:sp>
      <p:graphicFrame>
        <p:nvGraphicFramePr>
          <p:cNvPr id="79" name="Shape 79"/>
          <p:cNvGraphicFramePr/>
          <p:nvPr/>
        </p:nvGraphicFramePr>
        <p:xfrm>
          <a:off x="4192625" y="1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{29EFB17B-085A-4CA8-BD58-F70075D8F19F}</a:tableStyleId>
              </a:tblPr>
              <a:tblGrid>
                <a:gridCol w="671750"/>
                <a:gridCol w="1788475"/>
                <a:gridCol w="1008900"/>
                <a:gridCol w="1254175"/>
              </a:tblGrid>
              <a:tr h="748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Title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Points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Completed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Access Class Timetable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Enrol in Classes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Reschedule Classes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Class Schedules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S28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Student Schedules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S30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Alter Student Schedule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S29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Roster Teachers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S6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Search Available Classes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Class Schedules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Access Class Timetable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Reschedule Classes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Class Schedules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Student Enrolments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Students by Class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Story Point Sub-Total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154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Stories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Completed - Sprint 4 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1769475" y="15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{29EFB17B-085A-4CA8-BD58-F70075D8F19F}</a:tableStyleId>
              </a:tblPr>
              <a:tblGrid>
                <a:gridCol w="762850"/>
                <a:gridCol w="3371300"/>
                <a:gridCol w="795650"/>
                <a:gridCol w="795650"/>
                <a:gridCol w="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Title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Points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Completed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Enrolment Statistics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S10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Staff Roster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Student Enrolments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S27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Read Customer Feedback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Submitted Complaints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Enrolment Statistics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S27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Read Customer Feedback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S23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Monitor Music Interest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Story Point Sub-Total: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Functionality beyond scope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registration: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https://www.pinelandsmusicschool.com/team81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Social Media Presence: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https://www.facebook.com/pinelandsmusicschool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https://www.facebook.com/events/1414967581865629/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 testing</a:t>
            </a:r>
          </a:p>
        </p:txBody>
      </p:sp>
      <p:pic>
        <p:nvPicPr>
          <p:cNvPr descr="Screenshot (64)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975" y="1097801"/>
            <a:ext cx="7001173" cy="393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 for future development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Implement class booking system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Teacher Additional Training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Track progress of teacher’s skillsets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Monitor Music Interest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Monitor Annual Report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View Revenue Report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Online Communication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Remote File Access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Instrument Hire through site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View Inventory Database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