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Matplotlib</a:t>
            </a:r>
          </a:p>
        </p:txBody>
      </p:sp>
      <p:sp>
        <p:nvSpPr>
          <p:cNvPr id="232" name="Shape 2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Data Visualization with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vector_field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lorenz_attracto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67" t="6795" r="2867" b="679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046" y="1338150"/>
            <a:ext cx="11599307" cy="8101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creen Shot 2018-11-08 at 8.08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02" y="786178"/>
            <a:ext cx="13004801" cy="8845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creen Shot 2018-11-08 at 7.55.58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37" t="0" r="637" b="0"/>
          <a:stretch>
            <a:fillRect/>
          </a:stretch>
        </p:blipFill>
        <p:spPr>
          <a:xfrm>
            <a:off x="126136" y="536014"/>
            <a:ext cx="13004801" cy="92672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Setup for plotting</a:t>
            </a:r>
          </a:p>
        </p:txBody>
      </p:sp>
      <p:sp>
        <p:nvSpPr>
          <p:cNvPr id="245" name="Shape 24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%matplotlib inline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from matplotlib import pyplot as plt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</a:t>
            </a:r>
          </a:p>
        </p:txBody>
      </p:sp>
      <p:sp>
        <p:nvSpPr>
          <p:cNvPr id="248" name="Shape 248"/>
          <p:cNvSpPr/>
          <p:nvPr/>
        </p:nvSpPr>
        <p:spPr>
          <a:xfrm>
            <a:off x="593496" y="4707042"/>
            <a:ext cx="98203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plt.plot(df[‘Open’])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</a:t>
            </a:r>
          </a:p>
        </p:txBody>
      </p:sp>
      <p:sp>
        <p:nvSpPr>
          <p:cNvPr id="251" name="Shape 251"/>
          <p:cNvSpPr/>
          <p:nvPr/>
        </p:nvSpPr>
        <p:spPr>
          <a:xfrm>
            <a:off x="593496" y="4707042"/>
            <a:ext cx="117615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plt.style.use('seaborn')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Basic plotting</a:t>
            </a:r>
          </a:p>
        </p:txBody>
      </p:sp>
      <p:sp>
        <p:nvSpPr>
          <p:cNvPr id="254" name="Shape 25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Index used as X-values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Column values used as Y-values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time series data</a:t>
            </a:r>
          </a:p>
        </p:txBody>
      </p:sp>
      <p:sp>
        <p:nvSpPr>
          <p:cNvPr id="207" name="Shape 207"/>
          <p:cNvSpPr/>
          <p:nvPr/>
        </p:nvSpPr>
        <p:spPr>
          <a:xfrm>
            <a:off x="756622" y="4119170"/>
            <a:ext cx="11785046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pd.read_csv(‘path.csv',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</a:t>
            </a:r>
            <a:r>
              <a:rPr>
                <a:solidFill>
                  <a:schemeClr val="accent3"/>
                </a:solidFill>
              </a:rPr>
              <a:t>parse_dates=[‘Date'],</a:t>
            </a:r>
            <a:endParaRPr>
              <a:solidFill>
                <a:schemeClr val="accent3"/>
              </a:solidFill>
            </a:endParaR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            index_col='Date'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Matplotlib.pyplot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673955" y="3236537"/>
            <a:ext cx="12192001" cy="689257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High-level interface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Order of execution matters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Don’t mix or confuse with object-oriented interface!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Figure</a:t>
            </a:r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xfrm>
            <a:off x="406400" y="2743200"/>
            <a:ext cx="12192000" cy="818013"/>
          </a:xfrm>
          <a:prstGeom prst="rect">
            <a:avLst/>
          </a:prstGeom>
        </p:spPr>
        <p:txBody>
          <a:bodyPr/>
          <a:lstStyle/>
          <a:p>
            <a:pPr/>
            <a:r>
              <a:t>The entire image output by your code</a:t>
            </a:r>
          </a:p>
        </p:txBody>
      </p:sp>
      <p:pic>
        <p:nvPicPr>
          <p:cNvPr id="262" name="Screen Shot 2018-11-09 at 1.31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43812"/>
            <a:ext cx="13004801" cy="435899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471320" y="8815551"/>
            <a:ext cx="541868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matplotlib.figure.Figure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Figure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Set overall graph size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Store graph while modifying it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Save graph to disk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</a:t>
            </a:r>
          </a:p>
        </p:txBody>
      </p:sp>
      <p:sp>
        <p:nvSpPr>
          <p:cNvPr id="269" name="Shape 269"/>
          <p:cNvSpPr/>
          <p:nvPr/>
        </p:nvSpPr>
        <p:spPr>
          <a:xfrm>
            <a:off x="374588" y="4793788"/>
            <a:ext cx="1444237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plt.figure(figsize=(14, 6))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</a:t>
            </a:r>
          </a:p>
        </p:txBody>
      </p:sp>
      <p:sp>
        <p:nvSpPr>
          <p:cNvPr id="272" name="Shape 272"/>
          <p:cNvSpPr/>
          <p:nvPr/>
        </p:nvSpPr>
        <p:spPr>
          <a:xfrm>
            <a:off x="374588" y="4793788"/>
            <a:ext cx="1444237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plt.savefig(“my_graph.png”)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3318085" y="4128458"/>
            <a:ext cx="6368631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</a:t>
            </a:r>
          </a:p>
        </p:txBody>
      </p:sp>
      <p:sp>
        <p:nvSpPr>
          <p:cNvPr id="277" name="Shape 277"/>
          <p:cNvSpPr/>
          <p:nvPr/>
        </p:nvSpPr>
        <p:spPr>
          <a:xfrm>
            <a:off x="593496" y="4707042"/>
            <a:ext cx="1127628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plt.bar(x_idx, heights)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</a:t>
            </a:r>
          </a:p>
        </p:txBody>
      </p:sp>
      <p:sp>
        <p:nvSpPr>
          <p:cNvPr id="280" name="Shape 280"/>
          <p:cNvSpPr/>
          <p:nvPr/>
        </p:nvSpPr>
        <p:spPr>
          <a:xfrm>
            <a:off x="593496" y="4707042"/>
            <a:ext cx="98203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plt.title('My Name')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</a:t>
            </a:r>
          </a:p>
        </p:txBody>
      </p:sp>
      <p:sp>
        <p:nvSpPr>
          <p:cNvPr id="283" name="Shape 283"/>
          <p:cNvSpPr/>
          <p:nvPr/>
        </p:nvSpPr>
        <p:spPr>
          <a:xfrm>
            <a:off x="374588" y="4793788"/>
            <a:ext cx="1444237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plt.xlabel(“Hours”)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</a:t>
            </a:r>
          </a:p>
        </p:txBody>
      </p:sp>
      <p:sp>
        <p:nvSpPr>
          <p:cNvPr id="286" name="Shape 286"/>
          <p:cNvSpPr/>
          <p:nvPr/>
        </p:nvSpPr>
        <p:spPr>
          <a:xfrm>
            <a:off x="374588" y="4793788"/>
            <a:ext cx="1444237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plt.xticks(x_values,labels)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dicts</a:t>
            </a:r>
          </a:p>
        </p:txBody>
      </p:sp>
      <p:sp>
        <p:nvSpPr>
          <p:cNvPr id="210" name="Shape 210"/>
          <p:cNvSpPr/>
          <p:nvPr/>
        </p:nvSpPr>
        <p:spPr>
          <a:xfrm>
            <a:off x="604849" y="4757670"/>
            <a:ext cx="1179510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pd.DataFrame.from_dict(dict_list)</a:t>
            </a:r>
          </a:p>
        </p:txBody>
      </p:sp>
      <p:sp>
        <p:nvSpPr>
          <p:cNvPr id="211" name="Shape 211"/>
          <p:cNvSpPr/>
          <p:nvPr/>
        </p:nvSpPr>
        <p:spPr>
          <a:xfrm>
            <a:off x="904881" y="6663814"/>
            <a:ext cx="106710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Dicts must all have same keys!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1" name="Screen Shot 2019-04-11 at 4.57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1450"/>
            <a:ext cx="13004800" cy="1009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214" name="Shape 21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Pandas translates string to date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Order is: Year - Month - 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217" name="Shape 217"/>
          <p:cNvSpPr/>
          <p:nvPr/>
        </p:nvSpPr>
        <p:spPr>
          <a:xfrm>
            <a:off x="763759" y="4925950"/>
            <a:ext cx="4967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df[‘2017’]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220" name="Shape 220"/>
          <p:cNvSpPr/>
          <p:nvPr/>
        </p:nvSpPr>
        <p:spPr>
          <a:xfrm>
            <a:off x="763759" y="4925950"/>
            <a:ext cx="642324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df[‘2017-02’]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Partial string indexing</a:t>
            </a:r>
          </a:p>
        </p:txBody>
      </p:sp>
      <p:sp>
        <p:nvSpPr>
          <p:cNvPr id="223" name="Shape 223"/>
          <p:cNvSpPr/>
          <p:nvPr/>
        </p:nvSpPr>
        <p:spPr>
          <a:xfrm>
            <a:off x="763759" y="4925950"/>
            <a:ext cx="78791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df[‘2017-02-01’]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Resample</a:t>
            </a:r>
          </a:p>
        </p:txBody>
      </p:sp>
      <p:sp>
        <p:nvSpPr>
          <p:cNvPr id="226" name="Shape 22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28313" indent="-628313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696"/>
            </a:pPr>
            <a:r>
              <a:t>Aggregates to a larger unit of time</a:t>
            </a:r>
          </a:p>
          <a:p>
            <a:pPr marL="628313" indent="-628313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696"/>
            </a:pPr>
            <a:r>
              <a:t>Single-digit code for each unit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307670"/>
            <a:ext cx="12192001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Resample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406399" y="2567346"/>
            <a:ext cx="12192001" cy="6914620"/>
          </a:xfrm>
          <a:prstGeom prst="rect">
            <a:avLst/>
          </a:prstGeom>
        </p:spPr>
        <p:txBody>
          <a:bodyPr/>
          <a:lstStyle/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  <a:r>
              <a:t>D —&gt; daily</a:t>
            </a:r>
          </a:p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  <a:r>
              <a:t>W —&gt; weekly</a:t>
            </a:r>
          </a:p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  <a:r>
              <a:t>M -&gt; monthly</a:t>
            </a:r>
          </a:p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  <a:r>
              <a:t>Q -&gt; quarterly</a:t>
            </a:r>
          </a:p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  <a:r>
              <a:t>A -&gt; annually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