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3" d="100"/>
          <a:sy n="63" d="100"/>
        </p:scale>
        <p:origin x="80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6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2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6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ap symbols">
            <a:extLst>
              <a:ext uri="{FF2B5EF4-FFF2-40B4-BE49-F238E27FC236}">
                <a16:creationId xmlns:a16="http://schemas.microsoft.com/office/drawing/2014/main" id="{AACCD404-C2FF-4D4D-8455-AA5745480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"/>
          <a:stretch/>
        </p:blipFill>
        <p:spPr bwMode="auto">
          <a:xfrm>
            <a:off x="0" y="74045"/>
            <a:ext cx="5893868" cy="632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7E230-ADB7-48F2-9D1B-2D19A7311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1976" r="22525"/>
          <a:stretch/>
        </p:blipFill>
        <p:spPr>
          <a:xfrm>
            <a:off x="6145418" y="-9625"/>
            <a:ext cx="608977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84463-2F62-4990-90A5-146FEF92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921" y="3240783"/>
            <a:ext cx="5375397" cy="6184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Guess That Song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ADD3F-B001-4A24-B502-68E090E02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536" y="513387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game that tests your lyrical knowledge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2145D-0DAC-485F-9EE6-31F3CE315658}"/>
              </a:ext>
            </a:extLst>
          </p:cNvPr>
          <p:cNvSpPr txBox="1"/>
          <p:nvPr/>
        </p:nvSpPr>
        <p:spPr>
          <a:xfrm>
            <a:off x="325833" y="5724337"/>
            <a:ext cx="307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Developed by Jordan Hewing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349C1-015F-4D04-89F3-16AC5E116E38}"/>
              </a:ext>
            </a:extLst>
          </p:cNvPr>
          <p:cNvSpPr txBox="1"/>
          <p:nvPr/>
        </p:nvSpPr>
        <p:spPr>
          <a:xfrm>
            <a:off x="8518358" y="173255"/>
            <a:ext cx="32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Choose a genre- Rap, Pop or Rock and try to win!</a:t>
            </a:r>
          </a:p>
        </p:txBody>
      </p:sp>
    </p:spTree>
    <p:extLst>
      <p:ext uri="{BB962C8B-B14F-4D97-AF65-F5344CB8AC3E}">
        <p14:creationId xmlns:p14="http://schemas.microsoft.com/office/powerpoint/2010/main" val="72081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3"/>
      </a:lt2>
      <a:accent1>
        <a:srgbClr val="D040B9"/>
      </a:accent1>
      <a:accent2>
        <a:srgbClr val="9A2EBE"/>
      </a:accent2>
      <a:accent3>
        <a:srgbClr val="6F40D0"/>
      </a:accent3>
      <a:accent4>
        <a:srgbClr val="3F4BC4"/>
      </a:accent4>
      <a:accent5>
        <a:srgbClr val="4088D0"/>
      </a:accent5>
      <a:accent6>
        <a:srgbClr val="2EB3BE"/>
      </a:accent6>
      <a:hlink>
        <a:srgbClr val="4A73C2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News Gothic MT</vt:lpstr>
      <vt:lpstr>RetrospectVTI</vt:lpstr>
      <vt:lpstr>Guess That Song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That Song</dc:title>
  <dc:creator>Jordan Hewing</dc:creator>
  <cp:lastModifiedBy>Jordan Hewing</cp:lastModifiedBy>
  <cp:revision>4</cp:revision>
  <dcterms:created xsi:type="dcterms:W3CDTF">2019-11-16T23:14:36Z</dcterms:created>
  <dcterms:modified xsi:type="dcterms:W3CDTF">2019-11-19T03:10:02Z</dcterms:modified>
</cp:coreProperties>
</file>