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205F-477F-4B9B-AAA2-29076EE9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0ED61-9B16-43C8-B230-6FFD75A02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6A08-307E-4AE1-8693-D4C983BD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E28E-1193-4BE6-ACB1-417593BB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35C2-65F4-4116-8922-04E8390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9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49B-730F-4416-8EC3-967344F0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96BAB-D6B7-455B-AB72-BADDFE95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77E8-5FFF-4B08-9AAB-844013A4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39DE-4A22-4E6B-A9DC-747E8C20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C1BB-2D94-4F16-8B55-47E4B7FE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2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F3AEB-FA38-4DE8-839E-1E147195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B9B8D-8982-4FF1-AF70-22693F05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B3C0-61AC-4793-AA6C-06AE5C62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5FFD-477D-4469-95D9-86D7DF6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2FBD-A1B6-4E78-9392-D3F2B6DD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8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A53-D571-4DAD-AC82-64DB74B6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09EB-B25B-443C-A20E-B4F03601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A06D-8B82-4DF3-98E4-D0BFBE7B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1749-5D8E-45B5-A5C9-CF720E91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681F-67E0-435B-9CDC-C7CC358F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476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42BA-2FDB-42CA-A536-9AEB1BB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1E72-0422-467F-8244-A29975EC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202A-5A57-414B-8710-07D99A89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2994-722E-4E32-8402-FA012683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F6D6-7917-4819-AF17-F72A355F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3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F8BB-9D87-4309-B6A5-61D9718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C911-32EE-4521-B6C5-BC5697FD2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9F19-7D95-4E3E-A646-D5ECAF84B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837A2-B31F-4218-A108-5242BACA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B572A-B172-42B4-933F-B81E587E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13F2A-E4C7-4CD2-BD73-A17CE9C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5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918A-1624-4224-9590-A4428675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9358-B120-4E1E-BF74-595D5044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6273-DA42-4EB4-89A9-BCACE77EA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AD345-749D-4A19-8DF1-8DB3A353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D52DD-FBB1-446F-9CC9-E3CEC73DA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A8665-B158-4A92-AE50-62958587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03480-0B1B-45F0-AA93-208523F0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6C31A-FCA0-4D5A-AD2F-4E4AA437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6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3F37-3BC6-441F-9485-2F9F40E5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70214-71B9-4968-998C-87489D54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08313-0D6E-4C65-A0C4-D4A04EF5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84B68-0291-47C6-99D9-3F3F1778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3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E3E63-8761-4449-9CE0-0D1840B4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77C90-BF2F-4CBE-AD59-C766F2CE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4E3B-301F-45ED-9248-9DE0BC4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98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47F3-3836-4811-94C9-C92E9DFD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A1A6-DACF-4CF5-84EB-ADF13F32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F5E8-68CF-4C12-9A04-121CE6B0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4DA3-DE06-4E9C-974F-5A77C1BA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3430-AACB-4509-8EE3-DEF729D2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92A5-65B5-4197-8A5F-A7F796CA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922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44A5-6DB8-4F21-AD49-2BB3059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A725C-AFA7-433C-A589-2671083A2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43F6-E02B-4246-BAAC-B0A1E1534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E29A-DBAC-416F-96BB-FA9E2B6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98CCE-C1F6-4AC9-97F5-74A8C8E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86E4-13BA-4963-A3C6-1789867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423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6CC9-00C4-4053-810C-955FC181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0900F-FB67-48A4-9553-C460088F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F892-AE46-4EFF-8E62-F218CEA4D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1E0A-B652-40DC-A0F7-ACA733AB4684}" type="datetimeFigureOut">
              <a:rPr lang="en-PH" smtClean="0"/>
              <a:t>15/10/2019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9EFE-9595-4F7C-9B9D-0F8956409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BC5B-C137-4A2B-B6D1-7311C0C75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A2AF-F69F-4869-9263-F187A40E53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641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70E222-B552-4F82-B986-0D0673CEAC4B}"/>
              </a:ext>
            </a:extLst>
          </p:cNvPr>
          <p:cNvSpPr/>
          <p:nvPr/>
        </p:nvSpPr>
        <p:spPr>
          <a:xfrm>
            <a:off x="3831771" y="489857"/>
            <a:ext cx="4528457" cy="61105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85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E0363D-63C1-49E2-A5B7-423FBFDDEAD4}"/>
              </a:ext>
            </a:extLst>
          </p:cNvPr>
          <p:cNvSpPr txBox="1"/>
          <p:nvPr/>
        </p:nvSpPr>
        <p:spPr>
          <a:xfrm>
            <a:off x="1716402" y="98736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WHO WILL 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550B-F6B6-407F-80F4-FD15ACE1C9DF}"/>
              </a:ext>
            </a:extLst>
          </p:cNvPr>
          <p:cNvSpPr txBox="1"/>
          <p:nvPr/>
        </p:nvSpPr>
        <p:spPr>
          <a:xfrm>
            <a:off x="1690551" y="1894958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WHAT ITS ALL ABOUT?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E1BC7-3B3D-4853-8FB2-7D9317094215}"/>
              </a:ext>
            </a:extLst>
          </p:cNvPr>
          <p:cNvSpPr txBox="1"/>
          <p:nvPr/>
        </p:nvSpPr>
        <p:spPr>
          <a:xfrm>
            <a:off x="1690551" y="3983044"/>
            <a:ext cx="24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WHY WE CREATED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697F8-C82E-48E9-977B-42A23B4D351D}"/>
              </a:ext>
            </a:extLst>
          </p:cNvPr>
          <p:cNvSpPr txBox="1"/>
          <p:nvPr/>
        </p:nvSpPr>
        <p:spPr>
          <a:xfrm>
            <a:off x="2716912" y="1403536"/>
            <a:ext cx="41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Children ages 4 to 6 years old.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E50FC-B33D-419B-B8BF-7786EA73688F}"/>
              </a:ext>
            </a:extLst>
          </p:cNvPr>
          <p:cNvSpPr txBox="1"/>
          <p:nvPr/>
        </p:nvSpPr>
        <p:spPr>
          <a:xfrm>
            <a:off x="2716912" y="4523202"/>
            <a:ext cx="517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To help the children learn and identify basic color, shapes and numbers, explore and figures and develop perceptual skills.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8985-0C13-4194-98B0-883973C78150}"/>
              </a:ext>
            </a:extLst>
          </p:cNvPr>
          <p:cNvSpPr txBox="1"/>
          <p:nvPr/>
        </p:nvSpPr>
        <p:spPr>
          <a:xfrm>
            <a:off x="2716912" y="2264290"/>
            <a:ext cx="6299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ClassMatch</a:t>
            </a:r>
            <a:r>
              <a:rPr lang="en-US" dirty="0"/>
              <a:t> is free learning app for kids that teach children the basics of  primary to secondary color, shapes and numbers. This app is suitable to the ages of 4 to 6.The application introduces 3 games that covers pronunciation of different kinds of colors, shapes and number, matching basic shapes, reordering numbers that will be able to help the child on more 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3361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CDA68-18EA-47F3-B799-7B8ECB0949F7}"/>
              </a:ext>
            </a:extLst>
          </p:cNvPr>
          <p:cNvSpPr/>
          <p:nvPr/>
        </p:nvSpPr>
        <p:spPr>
          <a:xfrm>
            <a:off x="3831771" y="489857"/>
            <a:ext cx="4528457" cy="61105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004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0F2A84-5926-4508-8343-3A99093106D1}"/>
              </a:ext>
            </a:extLst>
          </p:cNvPr>
          <p:cNvSpPr/>
          <p:nvPr/>
        </p:nvSpPr>
        <p:spPr>
          <a:xfrm>
            <a:off x="3831771" y="489857"/>
            <a:ext cx="4528457" cy="611051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32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4D84D4-A852-42CF-99C1-658215175478}"/>
              </a:ext>
            </a:extLst>
          </p:cNvPr>
          <p:cNvSpPr/>
          <p:nvPr/>
        </p:nvSpPr>
        <p:spPr>
          <a:xfrm>
            <a:off x="3018971" y="518885"/>
            <a:ext cx="8069943" cy="6143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BEFD6B-518A-45C4-8E86-5A7F62A41540}"/>
              </a:ext>
            </a:extLst>
          </p:cNvPr>
          <p:cNvSpPr/>
          <p:nvPr/>
        </p:nvSpPr>
        <p:spPr>
          <a:xfrm>
            <a:off x="5000626" y="1790697"/>
            <a:ext cx="1306285" cy="9579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4A120-732D-48E8-8883-24540564C673}"/>
              </a:ext>
            </a:extLst>
          </p:cNvPr>
          <p:cNvSpPr/>
          <p:nvPr/>
        </p:nvSpPr>
        <p:spPr>
          <a:xfrm>
            <a:off x="7935684" y="1790696"/>
            <a:ext cx="1306285" cy="9579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52A08C-3D80-4AD2-ACEF-091F8058C22C}"/>
              </a:ext>
            </a:extLst>
          </p:cNvPr>
          <p:cNvSpPr/>
          <p:nvPr/>
        </p:nvSpPr>
        <p:spPr>
          <a:xfrm>
            <a:off x="6306911" y="3989605"/>
            <a:ext cx="1306285" cy="95794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AF48-6085-4F8B-88CC-C4EB0ACCE9E3}"/>
              </a:ext>
            </a:extLst>
          </p:cNvPr>
          <p:cNvSpPr txBox="1"/>
          <p:nvPr/>
        </p:nvSpPr>
        <p:spPr>
          <a:xfrm>
            <a:off x="5326599" y="27994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B1E4B-10CF-4689-BD37-4BE508085F7C}"/>
              </a:ext>
            </a:extLst>
          </p:cNvPr>
          <p:cNvSpPr txBox="1"/>
          <p:nvPr/>
        </p:nvSpPr>
        <p:spPr>
          <a:xfrm>
            <a:off x="8012767" y="2773127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YELLOW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AE404-270B-42BC-B6B6-912E35B3BF9C}"/>
              </a:ext>
            </a:extLst>
          </p:cNvPr>
          <p:cNvSpPr txBox="1"/>
          <p:nvPr/>
        </p:nvSpPr>
        <p:spPr>
          <a:xfrm>
            <a:off x="6606547" y="4947548"/>
            <a:ext cx="7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E36AB-8E57-4214-B06A-38C4514C60B5}"/>
              </a:ext>
            </a:extLst>
          </p:cNvPr>
          <p:cNvSpPr/>
          <p:nvPr/>
        </p:nvSpPr>
        <p:spPr>
          <a:xfrm>
            <a:off x="5891177" y="2845699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CD39B-FEF2-41C4-8C25-0B504EFE1013}"/>
              </a:ext>
            </a:extLst>
          </p:cNvPr>
          <p:cNvSpPr/>
          <p:nvPr/>
        </p:nvSpPr>
        <p:spPr>
          <a:xfrm>
            <a:off x="8967324" y="2871998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79F46-6592-46A5-9410-BC95863CCB2F}"/>
              </a:ext>
            </a:extLst>
          </p:cNvPr>
          <p:cNvSpPr/>
          <p:nvPr/>
        </p:nvSpPr>
        <p:spPr>
          <a:xfrm>
            <a:off x="7304095" y="5020119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837E7-642D-40D4-9CC8-6C46EA7C71A0}"/>
              </a:ext>
            </a:extLst>
          </p:cNvPr>
          <p:cNvSpPr txBox="1"/>
          <p:nvPr/>
        </p:nvSpPr>
        <p:spPr>
          <a:xfrm>
            <a:off x="1273433" y="1790696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COLORS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957DF-D9D3-422C-A398-6CB5EBC8E132}"/>
              </a:ext>
            </a:extLst>
          </p:cNvPr>
          <p:cNvSpPr txBox="1"/>
          <p:nvPr/>
        </p:nvSpPr>
        <p:spPr>
          <a:xfrm>
            <a:off x="1273433" y="1428750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87540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95B549-4B44-45E0-BD7B-D72EAAE5EDED}"/>
              </a:ext>
            </a:extLst>
          </p:cNvPr>
          <p:cNvSpPr/>
          <p:nvPr/>
        </p:nvSpPr>
        <p:spPr>
          <a:xfrm>
            <a:off x="3018971" y="518885"/>
            <a:ext cx="8069943" cy="6143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BBFE3-1809-4B4F-8409-6AF64B0D0BD2}"/>
              </a:ext>
            </a:extLst>
          </p:cNvPr>
          <p:cNvSpPr txBox="1"/>
          <p:nvPr/>
        </p:nvSpPr>
        <p:spPr>
          <a:xfrm>
            <a:off x="1392795" y="2212519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COLORS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B829EC-76C9-4364-809B-0F75B4992D65}"/>
              </a:ext>
            </a:extLst>
          </p:cNvPr>
          <p:cNvSpPr/>
          <p:nvPr/>
        </p:nvSpPr>
        <p:spPr>
          <a:xfrm>
            <a:off x="5950858" y="1733548"/>
            <a:ext cx="1306285" cy="957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611DCC-24B9-4BA6-8956-3D549CBF8051}"/>
              </a:ext>
            </a:extLst>
          </p:cNvPr>
          <p:cNvSpPr/>
          <p:nvPr/>
        </p:nvSpPr>
        <p:spPr>
          <a:xfrm>
            <a:off x="7118137" y="3906153"/>
            <a:ext cx="1306285" cy="957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B3AD2-EE00-4500-B83F-7812B21F2154}"/>
              </a:ext>
            </a:extLst>
          </p:cNvPr>
          <p:cNvSpPr/>
          <p:nvPr/>
        </p:nvSpPr>
        <p:spPr>
          <a:xfrm>
            <a:off x="8447314" y="1733548"/>
            <a:ext cx="1306285" cy="957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72261E-1088-447E-A3EE-52EEB72283B0}"/>
              </a:ext>
            </a:extLst>
          </p:cNvPr>
          <p:cNvSpPr/>
          <p:nvPr/>
        </p:nvSpPr>
        <p:spPr>
          <a:xfrm>
            <a:off x="3477867" y="1478640"/>
            <a:ext cx="943428" cy="9579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A95B48-A0D2-431B-A608-05422E1ACD49}"/>
              </a:ext>
            </a:extLst>
          </p:cNvPr>
          <p:cNvSpPr/>
          <p:nvPr/>
        </p:nvSpPr>
        <p:spPr>
          <a:xfrm>
            <a:off x="3477294" y="2917370"/>
            <a:ext cx="943428" cy="95794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2A25CB-9D2A-4757-87F9-4423AD19081D}"/>
              </a:ext>
            </a:extLst>
          </p:cNvPr>
          <p:cNvSpPr/>
          <p:nvPr/>
        </p:nvSpPr>
        <p:spPr>
          <a:xfrm>
            <a:off x="3477294" y="4356098"/>
            <a:ext cx="943428" cy="9579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ED228-1161-496F-B502-F292F58B4946}"/>
              </a:ext>
            </a:extLst>
          </p:cNvPr>
          <p:cNvSpPr txBox="1"/>
          <p:nvPr/>
        </p:nvSpPr>
        <p:spPr>
          <a:xfrm>
            <a:off x="6321711" y="27327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C4757-0533-484F-A5EC-9DDD7A16BA3D}"/>
              </a:ext>
            </a:extLst>
          </p:cNvPr>
          <p:cNvSpPr txBox="1"/>
          <p:nvPr/>
        </p:nvSpPr>
        <p:spPr>
          <a:xfrm>
            <a:off x="7401312" y="4944709"/>
            <a:ext cx="7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2434-CF9B-4702-9A29-CADA256B9A68}"/>
              </a:ext>
            </a:extLst>
          </p:cNvPr>
          <p:cNvSpPr txBox="1"/>
          <p:nvPr/>
        </p:nvSpPr>
        <p:spPr>
          <a:xfrm>
            <a:off x="8623177" y="2732704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YELLOW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EA043-7144-486E-BFAF-0307FC61BC13}"/>
              </a:ext>
            </a:extLst>
          </p:cNvPr>
          <p:cNvSpPr/>
          <p:nvPr/>
        </p:nvSpPr>
        <p:spPr>
          <a:xfrm>
            <a:off x="6868515" y="2825230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C2617-C6AD-4660-A296-9888E5D9DD10}"/>
              </a:ext>
            </a:extLst>
          </p:cNvPr>
          <p:cNvSpPr/>
          <p:nvPr/>
        </p:nvSpPr>
        <p:spPr>
          <a:xfrm>
            <a:off x="9497414" y="2818361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5067E4-1590-4529-B958-99BF5AF97662}"/>
              </a:ext>
            </a:extLst>
          </p:cNvPr>
          <p:cNvSpPr/>
          <p:nvPr/>
        </p:nvSpPr>
        <p:spPr>
          <a:xfrm>
            <a:off x="8108323" y="5017280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1F196-0EEE-4F92-BD1A-11004306C8CB}"/>
              </a:ext>
            </a:extLst>
          </p:cNvPr>
          <p:cNvSpPr txBox="1"/>
          <p:nvPr/>
        </p:nvSpPr>
        <p:spPr>
          <a:xfrm>
            <a:off x="1333323" y="1950227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407776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AEB40-2B3A-4037-9F61-1B6E2B4F8916}"/>
              </a:ext>
            </a:extLst>
          </p:cNvPr>
          <p:cNvSpPr/>
          <p:nvPr/>
        </p:nvSpPr>
        <p:spPr>
          <a:xfrm>
            <a:off x="3018971" y="518885"/>
            <a:ext cx="8069943" cy="6143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154308-4C32-4C86-97E9-2D16A2D3A789}"/>
              </a:ext>
            </a:extLst>
          </p:cNvPr>
          <p:cNvSpPr/>
          <p:nvPr/>
        </p:nvSpPr>
        <p:spPr>
          <a:xfrm>
            <a:off x="3556001" y="695587"/>
            <a:ext cx="1681840" cy="14815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81455884-6967-479A-A173-7A2757E0C5B6}"/>
              </a:ext>
            </a:extLst>
          </p:cNvPr>
          <p:cNvSpPr/>
          <p:nvPr/>
        </p:nvSpPr>
        <p:spPr>
          <a:xfrm>
            <a:off x="8703429" y="695587"/>
            <a:ext cx="1638715" cy="1215925"/>
          </a:xfrm>
          <a:prstGeom prst="oc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753CC-5741-4A9D-94BF-C1C74F82DCBB}"/>
              </a:ext>
            </a:extLst>
          </p:cNvPr>
          <p:cNvSpPr/>
          <p:nvPr/>
        </p:nvSpPr>
        <p:spPr>
          <a:xfrm>
            <a:off x="6096000" y="695587"/>
            <a:ext cx="1047750" cy="13309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20EB9-9A8B-4FE5-AC21-C3CC99DB853A}"/>
              </a:ext>
            </a:extLst>
          </p:cNvPr>
          <p:cNvSpPr/>
          <p:nvPr/>
        </p:nvSpPr>
        <p:spPr>
          <a:xfrm>
            <a:off x="9603361" y="2714171"/>
            <a:ext cx="1218971" cy="1012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38D4852-2BA5-4634-B66E-E01556233006}"/>
              </a:ext>
            </a:extLst>
          </p:cNvPr>
          <p:cNvSpPr/>
          <p:nvPr/>
        </p:nvSpPr>
        <p:spPr>
          <a:xfrm>
            <a:off x="3290014" y="2395824"/>
            <a:ext cx="1060703" cy="1481555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FD1E09-B57E-46E1-A7F3-249259127977}"/>
              </a:ext>
            </a:extLst>
          </p:cNvPr>
          <p:cNvSpPr/>
          <p:nvPr/>
        </p:nvSpPr>
        <p:spPr>
          <a:xfrm>
            <a:off x="7726518" y="2252206"/>
            <a:ext cx="1298860" cy="1617664"/>
          </a:xfrm>
          <a:prstGeom prst="trapezoi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6E18879-FB61-4250-9FDE-283D6EA99AA5}"/>
              </a:ext>
            </a:extLst>
          </p:cNvPr>
          <p:cNvSpPr/>
          <p:nvPr/>
        </p:nvSpPr>
        <p:spPr>
          <a:xfrm>
            <a:off x="8899855" y="4485729"/>
            <a:ext cx="1526468" cy="1424426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BECA782-080B-4D6E-AEE3-B9282DF4CDBB}"/>
              </a:ext>
            </a:extLst>
          </p:cNvPr>
          <p:cNvSpPr/>
          <p:nvPr/>
        </p:nvSpPr>
        <p:spPr>
          <a:xfrm>
            <a:off x="6209225" y="4374569"/>
            <a:ext cx="1652752" cy="1424425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C51CFF2-51C7-40C0-9C9C-414A9496E343}"/>
              </a:ext>
            </a:extLst>
          </p:cNvPr>
          <p:cNvSpPr/>
          <p:nvPr/>
        </p:nvSpPr>
        <p:spPr>
          <a:xfrm>
            <a:off x="3760122" y="4424332"/>
            <a:ext cx="1202851" cy="1281144"/>
          </a:xfrm>
          <a:prstGeom prst="triangle">
            <a:avLst>
              <a:gd name="adj" fmla="val 486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59D62C-CAD9-420C-AF82-749F9854422B}"/>
              </a:ext>
            </a:extLst>
          </p:cNvPr>
          <p:cNvSpPr/>
          <p:nvPr/>
        </p:nvSpPr>
        <p:spPr>
          <a:xfrm>
            <a:off x="5029003" y="2592771"/>
            <a:ext cx="2061440" cy="12161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F5788-9999-454C-8070-50E69C1CB54C}"/>
              </a:ext>
            </a:extLst>
          </p:cNvPr>
          <p:cNvSpPr txBox="1"/>
          <p:nvPr/>
        </p:nvSpPr>
        <p:spPr>
          <a:xfrm>
            <a:off x="3985814" y="2178060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circle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D95D0-EA34-4855-A2B4-E90455E589C5}"/>
              </a:ext>
            </a:extLst>
          </p:cNvPr>
          <p:cNvSpPr txBox="1"/>
          <p:nvPr/>
        </p:nvSpPr>
        <p:spPr>
          <a:xfrm>
            <a:off x="5987705" y="2026493"/>
            <a:ext cx="105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rectangle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53CD0-F700-4E61-BE17-CC0D766FD988}"/>
              </a:ext>
            </a:extLst>
          </p:cNvPr>
          <p:cNvSpPr txBox="1"/>
          <p:nvPr/>
        </p:nvSpPr>
        <p:spPr>
          <a:xfrm>
            <a:off x="8956439" y="1985092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octagon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88554-AF34-468A-907B-28519B2647E1}"/>
              </a:ext>
            </a:extLst>
          </p:cNvPr>
          <p:cNvSpPr txBox="1"/>
          <p:nvPr/>
        </p:nvSpPr>
        <p:spPr>
          <a:xfrm>
            <a:off x="3162923" y="390514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rhombus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4985F-4D57-40C2-88DC-A3E3C491F443}"/>
              </a:ext>
            </a:extLst>
          </p:cNvPr>
          <p:cNvSpPr txBox="1"/>
          <p:nvPr/>
        </p:nvSpPr>
        <p:spPr>
          <a:xfrm>
            <a:off x="5607969" y="3828823"/>
            <a:ext cx="5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oval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E5B24-1CC0-464A-9A03-7FCB8B41B7B1}"/>
              </a:ext>
            </a:extLst>
          </p:cNvPr>
          <p:cNvSpPr txBox="1"/>
          <p:nvPr/>
        </p:nvSpPr>
        <p:spPr>
          <a:xfrm>
            <a:off x="7711771" y="390514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trapezoid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F7D3BC-E24E-443E-825E-D1E9549D81E2}"/>
              </a:ext>
            </a:extLst>
          </p:cNvPr>
          <p:cNvSpPr txBox="1"/>
          <p:nvPr/>
        </p:nvSpPr>
        <p:spPr>
          <a:xfrm>
            <a:off x="9603361" y="3819656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square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059E5-0579-43DB-9110-3BA4EEA8E060}"/>
              </a:ext>
            </a:extLst>
          </p:cNvPr>
          <p:cNvSpPr txBox="1"/>
          <p:nvPr/>
        </p:nvSpPr>
        <p:spPr>
          <a:xfrm>
            <a:off x="3819726" y="578877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triangle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53FD6B-F62B-4409-A175-F7486F20FB60}"/>
              </a:ext>
            </a:extLst>
          </p:cNvPr>
          <p:cNvSpPr txBox="1"/>
          <p:nvPr/>
        </p:nvSpPr>
        <p:spPr>
          <a:xfrm>
            <a:off x="6539074" y="5798994"/>
            <a:ext cx="9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hexagon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3DABE-D870-405E-A36B-C3EFBCDED4DE}"/>
              </a:ext>
            </a:extLst>
          </p:cNvPr>
          <p:cNvSpPr txBox="1"/>
          <p:nvPr/>
        </p:nvSpPr>
        <p:spPr>
          <a:xfrm>
            <a:off x="9122676" y="5896144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pentagon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FEF475-002A-44CE-97CD-DE4BB6EB779F}"/>
              </a:ext>
            </a:extLst>
          </p:cNvPr>
          <p:cNvSpPr/>
          <p:nvPr/>
        </p:nvSpPr>
        <p:spPr>
          <a:xfrm>
            <a:off x="4590855" y="2241750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66DFD-F071-4820-ADA7-298452A0B2C6}"/>
              </a:ext>
            </a:extLst>
          </p:cNvPr>
          <p:cNvSpPr/>
          <p:nvPr/>
        </p:nvSpPr>
        <p:spPr>
          <a:xfrm>
            <a:off x="6968702" y="2129655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58FB3-824D-48EF-87D7-3B4763AA3154}"/>
              </a:ext>
            </a:extLst>
          </p:cNvPr>
          <p:cNvSpPr/>
          <p:nvPr/>
        </p:nvSpPr>
        <p:spPr>
          <a:xfrm>
            <a:off x="9860883" y="2075818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07A97-7333-45DE-A982-CB85C5BCFF06}"/>
              </a:ext>
            </a:extLst>
          </p:cNvPr>
          <p:cNvSpPr/>
          <p:nvPr/>
        </p:nvSpPr>
        <p:spPr>
          <a:xfrm>
            <a:off x="4150192" y="3977713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97A3D0-6EF7-4A99-880F-2765F47DF184}"/>
              </a:ext>
            </a:extLst>
          </p:cNvPr>
          <p:cNvSpPr/>
          <p:nvPr/>
        </p:nvSpPr>
        <p:spPr>
          <a:xfrm>
            <a:off x="6144668" y="3935123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2B3-2292-4F99-BDC6-0D7A14DC41EA}"/>
              </a:ext>
            </a:extLst>
          </p:cNvPr>
          <p:cNvSpPr/>
          <p:nvPr/>
        </p:nvSpPr>
        <p:spPr>
          <a:xfrm>
            <a:off x="8754069" y="4013489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B48EE2-6C0B-42E6-A973-201CFC8C7F89}"/>
              </a:ext>
            </a:extLst>
          </p:cNvPr>
          <p:cNvSpPr/>
          <p:nvPr/>
        </p:nvSpPr>
        <p:spPr>
          <a:xfrm>
            <a:off x="10424611" y="3886503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C66BA9-85E7-4085-89CE-674445D5E339}"/>
              </a:ext>
            </a:extLst>
          </p:cNvPr>
          <p:cNvSpPr/>
          <p:nvPr/>
        </p:nvSpPr>
        <p:spPr>
          <a:xfrm>
            <a:off x="4687322" y="5871565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084EB3-9E6B-4ED7-9592-3175009879E2}"/>
              </a:ext>
            </a:extLst>
          </p:cNvPr>
          <p:cNvSpPr/>
          <p:nvPr/>
        </p:nvSpPr>
        <p:spPr>
          <a:xfrm>
            <a:off x="7467809" y="5902282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36D9D2-F927-4EA3-90C9-E55FB23C8C8B}"/>
              </a:ext>
            </a:extLst>
          </p:cNvPr>
          <p:cNvSpPr/>
          <p:nvPr/>
        </p:nvSpPr>
        <p:spPr>
          <a:xfrm>
            <a:off x="10179426" y="5988511"/>
            <a:ext cx="243482" cy="224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44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133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Jhey khai</dc:creator>
  <cp:lastModifiedBy>Jhey khai</cp:lastModifiedBy>
  <cp:revision>18</cp:revision>
  <dcterms:created xsi:type="dcterms:W3CDTF">2019-10-15T08:01:44Z</dcterms:created>
  <dcterms:modified xsi:type="dcterms:W3CDTF">2019-10-16T08:24:05Z</dcterms:modified>
</cp:coreProperties>
</file>