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77" r:id="rId5"/>
    <p:sldId id="288" r:id="rId6"/>
    <p:sldId id="293" r:id="rId7"/>
    <p:sldId id="294" r:id="rId8"/>
    <p:sldId id="303" r:id="rId9"/>
    <p:sldId id="305" r:id="rId10"/>
    <p:sldId id="304" r:id="rId11"/>
    <p:sldId id="302" r:id="rId12"/>
    <p:sldId id="306" r:id="rId13"/>
    <p:sldId id="307" r:id="rId14"/>
    <p:sldId id="295" r:id="rId15"/>
    <p:sldId id="297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6" y="78"/>
      </p:cViewPr>
      <p:guideLst>
        <p:guide orient="horz" pos="346"/>
        <p:guide pos="3840"/>
        <p:guide orient="horz" pos="37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7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D286535-504F-A40A-A056-1F3F5EC7C18D}"/>
              </a:ext>
            </a:extLst>
          </p:cNvPr>
          <p:cNvCxnSpPr>
            <a:cxnSpLocks/>
          </p:cNvCxnSpPr>
          <p:nvPr userDrawn="1"/>
        </p:nvCxnSpPr>
        <p:spPr>
          <a:xfrm>
            <a:off x="9816487" y="4770206"/>
            <a:ext cx="2374147" cy="23448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355D970-382D-34AE-B174-1FE991696291}"/>
              </a:ext>
            </a:extLst>
          </p:cNvPr>
          <p:cNvCxnSpPr>
            <a:cxnSpLocks/>
          </p:cNvCxnSpPr>
          <p:nvPr userDrawn="1"/>
        </p:nvCxnSpPr>
        <p:spPr>
          <a:xfrm>
            <a:off x="9813919" y="4071705"/>
            <a:ext cx="2376714" cy="9071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307317B-57E4-E387-3B77-6B21D4CA7E9B}"/>
              </a:ext>
            </a:extLst>
          </p:cNvPr>
          <p:cNvCxnSpPr>
            <a:cxnSpLocks/>
          </p:cNvCxnSpPr>
          <p:nvPr userDrawn="1"/>
        </p:nvCxnSpPr>
        <p:spPr>
          <a:xfrm>
            <a:off x="9813918" y="3373204"/>
            <a:ext cx="2376714" cy="9071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4403F20-23D0-F67B-B07B-87D520FD1CD7}"/>
              </a:ext>
            </a:extLst>
          </p:cNvPr>
          <p:cNvCxnSpPr>
            <a:cxnSpLocks/>
          </p:cNvCxnSpPr>
          <p:nvPr userDrawn="1"/>
        </p:nvCxnSpPr>
        <p:spPr>
          <a:xfrm>
            <a:off x="9813917" y="2674703"/>
            <a:ext cx="2376714" cy="9071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79EABA7-A6BF-6230-2F34-02D201FA6C3D}"/>
              </a:ext>
            </a:extLst>
          </p:cNvPr>
          <p:cNvCxnSpPr>
            <a:cxnSpLocks/>
          </p:cNvCxnSpPr>
          <p:nvPr userDrawn="1"/>
        </p:nvCxnSpPr>
        <p:spPr>
          <a:xfrm>
            <a:off x="9816483" y="1992033"/>
            <a:ext cx="2376297" cy="10432"/>
          </a:xfrm>
          <a:prstGeom prst="straightConnector1">
            <a:avLst/>
          </a:prstGeom>
          <a:ln w="127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D7298AF5-0B57-E4C3-4A49-1DAEBBA1BA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7050" y="223524"/>
            <a:ext cx="1266825" cy="334001"/>
          </a:xfrm>
          <a:prstGeom prst="rect">
            <a:avLst/>
          </a:prstGeom>
        </p:spPr>
      </p:pic>
      <p:pic>
        <p:nvPicPr>
          <p:cNvPr id="15" name="Imagem 10" descr="Forma&#10;&#10;Descrição gerada automaticamente">
            <a:extLst>
              <a:ext uri="{FF2B5EF4-FFF2-40B4-BE49-F238E27FC236}">
                <a16:creationId xmlns:a16="http://schemas.microsoft.com/office/drawing/2014/main" id="{116B2516-E737-0B50-E1B9-AD30ED73A2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811675" y="-280988"/>
            <a:ext cx="13182600" cy="7419975"/>
          </a:xfrm>
          <a:prstGeom prst="rect">
            <a:avLst/>
          </a:prstGeom>
        </p:spPr>
      </p:pic>
      <p:sp>
        <p:nvSpPr>
          <p:cNvPr id="16" name="object 6">
            <a:extLst>
              <a:ext uri="{FF2B5EF4-FFF2-40B4-BE49-F238E27FC236}">
                <a16:creationId xmlns:a16="http://schemas.microsoft.com/office/drawing/2014/main" id="{84FE4D9C-DD4F-BFA1-6ABB-FA39A1C05AEA}"/>
              </a:ext>
            </a:extLst>
          </p:cNvPr>
          <p:cNvSpPr/>
          <p:nvPr userDrawn="1"/>
        </p:nvSpPr>
        <p:spPr>
          <a:xfrm flipH="1" flipV="1">
            <a:off x="1043898" y="905996"/>
            <a:ext cx="76978" cy="1521368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9050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F33E9D6C-0CC7-7724-B553-0F096B7B1B31}"/>
              </a:ext>
            </a:extLst>
          </p:cNvPr>
          <p:cNvSpPr/>
          <p:nvPr userDrawn="1"/>
        </p:nvSpPr>
        <p:spPr>
          <a:xfrm flipV="1">
            <a:off x="-1369" y="6814136"/>
            <a:ext cx="12192000" cy="4571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7877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D7298AF5-0B57-E4C3-4A49-1DAEBBA1BA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7050" y="223524"/>
            <a:ext cx="1266825" cy="334001"/>
          </a:xfrm>
          <a:prstGeom prst="rect">
            <a:avLst/>
          </a:prstGeom>
        </p:spPr>
      </p:pic>
      <p:pic>
        <p:nvPicPr>
          <p:cNvPr id="2" name="Imagem 10" descr="Forma&#10;&#10;Descrição gerada automaticamente">
            <a:extLst>
              <a:ext uri="{FF2B5EF4-FFF2-40B4-BE49-F238E27FC236}">
                <a16:creationId xmlns:a16="http://schemas.microsoft.com/office/drawing/2014/main" id="{96D5CF7A-687C-9F0E-EAE9-0C23B3353D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08475" y="-280988"/>
            <a:ext cx="13182600" cy="7419975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E0A72F1B-3799-08E0-ED89-072759F3441E}"/>
              </a:ext>
            </a:extLst>
          </p:cNvPr>
          <p:cNvGrpSpPr/>
          <p:nvPr userDrawn="1"/>
        </p:nvGrpSpPr>
        <p:grpSpPr>
          <a:xfrm>
            <a:off x="11403418" y="4757388"/>
            <a:ext cx="576209" cy="1884977"/>
            <a:chOff x="11683608" y="5079644"/>
            <a:chExt cx="349438" cy="1143132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A00DF04-4CD9-764B-7D68-2016961935AB}"/>
                </a:ext>
              </a:extLst>
            </p:cNvPr>
            <p:cNvSpPr/>
            <p:nvPr/>
          </p:nvSpPr>
          <p:spPr>
            <a:xfrm>
              <a:off x="11683608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E989D34C-7E56-30BA-B65E-DAB2CCCBBA55}"/>
                </a:ext>
              </a:extLst>
            </p:cNvPr>
            <p:cNvSpPr/>
            <p:nvPr/>
          </p:nvSpPr>
          <p:spPr>
            <a:xfrm>
              <a:off x="11842347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87A0EBBB-4861-6803-01CF-0D1B0A53A289}"/>
                </a:ext>
              </a:extLst>
            </p:cNvPr>
            <p:cNvSpPr/>
            <p:nvPr/>
          </p:nvSpPr>
          <p:spPr>
            <a:xfrm>
              <a:off x="12001086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398283F1-4E9F-0188-629B-FB627673408F}"/>
                </a:ext>
              </a:extLst>
            </p:cNvPr>
            <p:cNvSpPr/>
            <p:nvPr/>
          </p:nvSpPr>
          <p:spPr>
            <a:xfrm>
              <a:off x="11683608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7C1C7BB9-F754-4A8D-6CDD-5F6E527FD925}"/>
                </a:ext>
              </a:extLst>
            </p:cNvPr>
            <p:cNvSpPr/>
            <p:nvPr/>
          </p:nvSpPr>
          <p:spPr>
            <a:xfrm>
              <a:off x="11842347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29DD987A-7B6D-4D0D-D29A-07E2E5F95C61}"/>
                </a:ext>
              </a:extLst>
            </p:cNvPr>
            <p:cNvSpPr/>
            <p:nvPr/>
          </p:nvSpPr>
          <p:spPr>
            <a:xfrm>
              <a:off x="12001086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BA4FB316-75A6-65CC-718A-5CF062D3D2F7}"/>
                </a:ext>
              </a:extLst>
            </p:cNvPr>
            <p:cNvSpPr/>
            <p:nvPr/>
          </p:nvSpPr>
          <p:spPr>
            <a:xfrm>
              <a:off x="11683608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0D98CC8D-3654-2165-EEA9-0841EED3B144}"/>
                </a:ext>
              </a:extLst>
            </p:cNvPr>
            <p:cNvSpPr/>
            <p:nvPr/>
          </p:nvSpPr>
          <p:spPr>
            <a:xfrm>
              <a:off x="11842347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E4B25654-A5FA-8E10-7BA7-A98296FD37EC}"/>
                </a:ext>
              </a:extLst>
            </p:cNvPr>
            <p:cNvSpPr/>
            <p:nvPr/>
          </p:nvSpPr>
          <p:spPr>
            <a:xfrm>
              <a:off x="12001086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20B06809-CF85-BEE0-B107-7C89719B494E}"/>
                </a:ext>
              </a:extLst>
            </p:cNvPr>
            <p:cNvSpPr/>
            <p:nvPr/>
          </p:nvSpPr>
          <p:spPr>
            <a:xfrm>
              <a:off x="11683608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45582980-A25E-48A7-EBBC-F6B6A3BD19F9}"/>
                </a:ext>
              </a:extLst>
            </p:cNvPr>
            <p:cNvSpPr/>
            <p:nvPr/>
          </p:nvSpPr>
          <p:spPr>
            <a:xfrm>
              <a:off x="11842347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CBBD10BD-A058-01CA-CAB4-6CBBF43C6F26}"/>
                </a:ext>
              </a:extLst>
            </p:cNvPr>
            <p:cNvSpPr/>
            <p:nvPr/>
          </p:nvSpPr>
          <p:spPr>
            <a:xfrm>
              <a:off x="12001086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92BCC0DD-49BF-0A6A-A968-655E4B4FC7C0}"/>
                </a:ext>
              </a:extLst>
            </p:cNvPr>
            <p:cNvSpPr/>
            <p:nvPr/>
          </p:nvSpPr>
          <p:spPr>
            <a:xfrm>
              <a:off x="11683608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2DA46492-6519-45CD-CE92-DA27AC9D0204}"/>
                </a:ext>
              </a:extLst>
            </p:cNvPr>
            <p:cNvSpPr/>
            <p:nvPr/>
          </p:nvSpPr>
          <p:spPr>
            <a:xfrm>
              <a:off x="11842347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A71CBA77-9F12-A494-6477-BCB3F6B823F7}"/>
                </a:ext>
              </a:extLst>
            </p:cNvPr>
            <p:cNvSpPr/>
            <p:nvPr/>
          </p:nvSpPr>
          <p:spPr>
            <a:xfrm>
              <a:off x="12001086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9A872A6A-5A26-E269-78B1-65F2C4F90A70}"/>
                </a:ext>
              </a:extLst>
            </p:cNvPr>
            <p:cNvSpPr/>
            <p:nvPr/>
          </p:nvSpPr>
          <p:spPr>
            <a:xfrm>
              <a:off x="11683608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66FCD840-9328-BEC5-828D-B06E4985CAE6}"/>
                </a:ext>
              </a:extLst>
            </p:cNvPr>
            <p:cNvSpPr/>
            <p:nvPr/>
          </p:nvSpPr>
          <p:spPr>
            <a:xfrm>
              <a:off x="11842347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0105127E-EE6C-D128-B4BD-E769956CCCF5}"/>
                </a:ext>
              </a:extLst>
            </p:cNvPr>
            <p:cNvSpPr/>
            <p:nvPr/>
          </p:nvSpPr>
          <p:spPr>
            <a:xfrm>
              <a:off x="12001086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BC8ECD5D-2445-1A37-7508-6C6A781E808C}"/>
                </a:ext>
              </a:extLst>
            </p:cNvPr>
            <p:cNvSpPr/>
            <p:nvPr/>
          </p:nvSpPr>
          <p:spPr>
            <a:xfrm>
              <a:off x="11683608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2" name="object 23">
              <a:extLst>
                <a:ext uri="{FF2B5EF4-FFF2-40B4-BE49-F238E27FC236}">
                  <a16:creationId xmlns:a16="http://schemas.microsoft.com/office/drawing/2014/main" id="{42DF0CAC-2608-B6B5-0204-E6BE6981FA7B}"/>
                </a:ext>
              </a:extLst>
            </p:cNvPr>
            <p:cNvSpPr/>
            <p:nvPr/>
          </p:nvSpPr>
          <p:spPr>
            <a:xfrm>
              <a:off x="11842347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270BD38D-4978-E9FD-3265-C0203361DCF1}"/>
                </a:ext>
              </a:extLst>
            </p:cNvPr>
            <p:cNvSpPr/>
            <p:nvPr/>
          </p:nvSpPr>
          <p:spPr>
            <a:xfrm>
              <a:off x="12001086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65485BEC-52B1-4D4C-D1F4-2CAFD5AA5F77}"/>
                </a:ext>
              </a:extLst>
            </p:cNvPr>
            <p:cNvSpPr/>
            <p:nvPr/>
          </p:nvSpPr>
          <p:spPr>
            <a:xfrm>
              <a:off x="11683608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7CEC9428-B1A8-266F-4309-13F74BC44039}"/>
                </a:ext>
              </a:extLst>
            </p:cNvPr>
            <p:cNvSpPr/>
            <p:nvPr/>
          </p:nvSpPr>
          <p:spPr>
            <a:xfrm>
              <a:off x="11842347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9E43A6C6-98DC-6527-B066-7E4D8281ED1B}"/>
                </a:ext>
              </a:extLst>
            </p:cNvPr>
            <p:cNvSpPr/>
            <p:nvPr/>
          </p:nvSpPr>
          <p:spPr>
            <a:xfrm>
              <a:off x="12001086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</p:spTree>
    <p:extLst>
      <p:ext uri="{BB962C8B-B14F-4D97-AF65-F5344CB8AC3E}">
        <p14:creationId xmlns:p14="http://schemas.microsoft.com/office/powerpoint/2010/main" val="856127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D7298AF5-0B57-E4C3-4A49-1DAEBBA1BA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7050" y="223524"/>
            <a:ext cx="1266825" cy="334001"/>
          </a:xfrm>
          <a:prstGeom prst="rect">
            <a:avLst/>
          </a:prstGeom>
        </p:spPr>
      </p:pic>
      <p:pic>
        <p:nvPicPr>
          <p:cNvPr id="2" name="Imagem 10" descr="Forma&#10;&#10;Descrição gerada automaticamente">
            <a:extLst>
              <a:ext uri="{FF2B5EF4-FFF2-40B4-BE49-F238E27FC236}">
                <a16:creationId xmlns:a16="http://schemas.microsoft.com/office/drawing/2014/main" id="{96D5CF7A-687C-9F0E-EAE9-0C23B3353D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08475" y="-280988"/>
            <a:ext cx="13182600" cy="7419975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E0A72F1B-3799-08E0-ED89-072759F3441E}"/>
              </a:ext>
            </a:extLst>
          </p:cNvPr>
          <p:cNvGrpSpPr/>
          <p:nvPr userDrawn="1"/>
        </p:nvGrpSpPr>
        <p:grpSpPr>
          <a:xfrm>
            <a:off x="11403418" y="4757388"/>
            <a:ext cx="576209" cy="1884977"/>
            <a:chOff x="11683608" y="5079644"/>
            <a:chExt cx="349438" cy="1143132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A00DF04-4CD9-764B-7D68-2016961935AB}"/>
                </a:ext>
              </a:extLst>
            </p:cNvPr>
            <p:cNvSpPr/>
            <p:nvPr/>
          </p:nvSpPr>
          <p:spPr>
            <a:xfrm>
              <a:off x="11683608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E989D34C-7E56-30BA-B65E-DAB2CCCBBA55}"/>
                </a:ext>
              </a:extLst>
            </p:cNvPr>
            <p:cNvSpPr/>
            <p:nvPr/>
          </p:nvSpPr>
          <p:spPr>
            <a:xfrm>
              <a:off x="11842347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87A0EBBB-4861-6803-01CF-0D1B0A53A289}"/>
                </a:ext>
              </a:extLst>
            </p:cNvPr>
            <p:cNvSpPr/>
            <p:nvPr/>
          </p:nvSpPr>
          <p:spPr>
            <a:xfrm>
              <a:off x="12001086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398283F1-4E9F-0188-629B-FB627673408F}"/>
                </a:ext>
              </a:extLst>
            </p:cNvPr>
            <p:cNvSpPr/>
            <p:nvPr/>
          </p:nvSpPr>
          <p:spPr>
            <a:xfrm>
              <a:off x="11683608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7C1C7BB9-F754-4A8D-6CDD-5F6E527FD925}"/>
                </a:ext>
              </a:extLst>
            </p:cNvPr>
            <p:cNvSpPr/>
            <p:nvPr/>
          </p:nvSpPr>
          <p:spPr>
            <a:xfrm>
              <a:off x="11842347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29DD987A-7B6D-4D0D-D29A-07E2E5F95C61}"/>
                </a:ext>
              </a:extLst>
            </p:cNvPr>
            <p:cNvSpPr/>
            <p:nvPr/>
          </p:nvSpPr>
          <p:spPr>
            <a:xfrm>
              <a:off x="12001086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BA4FB316-75A6-65CC-718A-5CF062D3D2F7}"/>
                </a:ext>
              </a:extLst>
            </p:cNvPr>
            <p:cNvSpPr/>
            <p:nvPr/>
          </p:nvSpPr>
          <p:spPr>
            <a:xfrm>
              <a:off x="11683608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0D98CC8D-3654-2165-EEA9-0841EED3B144}"/>
                </a:ext>
              </a:extLst>
            </p:cNvPr>
            <p:cNvSpPr/>
            <p:nvPr/>
          </p:nvSpPr>
          <p:spPr>
            <a:xfrm>
              <a:off x="11842347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E4B25654-A5FA-8E10-7BA7-A98296FD37EC}"/>
                </a:ext>
              </a:extLst>
            </p:cNvPr>
            <p:cNvSpPr/>
            <p:nvPr/>
          </p:nvSpPr>
          <p:spPr>
            <a:xfrm>
              <a:off x="12001086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20B06809-CF85-BEE0-B107-7C89719B494E}"/>
                </a:ext>
              </a:extLst>
            </p:cNvPr>
            <p:cNvSpPr/>
            <p:nvPr/>
          </p:nvSpPr>
          <p:spPr>
            <a:xfrm>
              <a:off x="11683608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45582980-A25E-48A7-EBBC-F6B6A3BD19F9}"/>
                </a:ext>
              </a:extLst>
            </p:cNvPr>
            <p:cNvSpPr/>
            <p:nvPr/>
          </p:nvSpPr>
          <p:spPr>
            <a:xfrm>
              <a:off x="11842347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CBBD10BD-A058-01CA-CAB4-6CBBF43C6F26}"/>
                </a:ext>
              </a:extLst>
            </p:cNvPr>
            <p:cNvSpPr/>
            <p:nvPr/>
          </p:nvSpPr>
          <p:spPr>
            <a:xfrm>
              <a:off x="12001086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92BCC0DD-49BF-0A6A-A968-655E4B4FC7C0}"/>
                </a:ext>
              </a:extLst>
            </p:cNvPr>
            <p:cNvSpPr/>
            <p:nvPr/>
          </p:nvSpPr>
          <p:spPr>
            <a:xfrm>
              <a:off x="11683608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2DA46492-6519-45CD-CE92-DA27AC9D0204}"/>
                </a:ext>
              </a:extLst>
            </p:cNvPr>
            <p:cNvSpPr/>
            <p:nvPr/>
          </p:nvSpPr>
          <p:spPr>
            <a:xfrm>
              <a:off x="11842347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A71CBA77-9F12-A494-6477-BCB3F6B823F7}"/>
                </a:ext>
              </a:extLst>
            </p:cNvPr>
            <p:cNvSpPr/>
            <p:nvPr/>
          </p:nvSpPr>
          <p:spPr>
            <a:xfrm>
              <a:off x="12001086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9A872A6A-5A26-E269-78B1-65F2C4F90A70}"/>
                </a:ext>
              </a:extLst>
            </p:cNvPr>
            <p:cNvSpPr/>
            <p:nvPr/>
          </p:nvSpPr>
          <p:spPr>
            <a:xfrm>
              <a:off x="11683608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66FCD840-9328-BEC5-828D-B06E4985CAE6}"/>
                </a:ext>
              </a:extLst>
            </p:cNvPr>
            <p:cNvSpPr/>
            <p:nvPr/>
          </p:nvSpPr>
          <p:spPr>
            <a:xfrm>
              <a:off x="11842347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0105127E-EE6C-D128-B4BD-E769956CCCF5}"/>
                </a:ext>
              </a:extLst>
            </p:cNvPr>
            <p:cNvSpPr/>
            <p:nvPr/>
          </p:nvSpPr>
          <p:spPr>
            <a:xfrm>
              <a:off x="12001086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BC8ECD5D-2445-1A37-7508-6C6A781E808C}"/>
                </a:ext>
              </a:extLst>
            </p:cNvPr>
            <p:cNvSpPr/>
            <p:nvPr/>
          </p:nvSpPr>
          <p:spPr>
            <a:xfrm>
              <a:off x="11683608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2" name="object 23">
              <a:extLst>
                <a:ext uri="{FF2B5EF4-FFF2-40B4-BE49-F238E27FC236}">
                  <a16:creationId xmlns:a16="http://schemas.microsoft.com/office/drawing/2014/main" id="{42DF0CAC-2608-B6B5-0204-E6BE6981FA7B}"/>
                </a:ext>
              </a:extLst>
            </p:cNvPr>
            <p:cNvSpPr/>
            <p:nvPr/>
          </p:nvSpPr>
          <p:spPr>
            <a:xfrm>
              <a:off x="11842347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270BD38D-4978-E9FD-3265-C0203361DCF1}"/>
                </a:ext>
              </a:extLst>
            </p:cNvPr>
            <p:cNvSpPr/>
            <p:nvPr/>
          </p:nvSpPr>
          <p:spPr>
            <a:xfrm>
              <a:off x="12001086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65485BEC-52B1-4D4C-D1F4-2CAFD5AA5F77}"/>
                </a:ext>
              </a:extLst>
            </p:cNvPr>
            <p:cNvSpPr/>
            <p:nvPr/>
          </p:nvSpPr>
          <p:spPr>
            <a:xfrm>
              <a:off x="11683608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7CEC9428-B1A8-266F-4309-13F74BC44039}"/>
                </a:ext>
              </a:extLst>
            </p:cNvPr>
            <p:cNvSpPr/>
            <p:nvPr/>
          </p:nvSpPr>
          <p:spPr>
            <a:xfrm>
              <a:off x="11842347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9E43A6C6-98DC-6527-B066-7E4D8281ED1B}"/>
                </a:ext>
              </a:extLst>
            </p:cNvPr>
            <p:cNvSpPr/>
            <p:nvPr/>
          </p:nvSpPr>
          <p:spPr>
            <a:xfrm>
              <a:off x="12001086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4" name="object 3">
            <a:extLst>
              <a:ext uri="{FF2B5EF4-FFF2-40B4-BE49-F238E27FC236}">
                <a16:creationId xmlns:a16="http://schemas.microsoft.com/office/drawing/2014/main" id="{1FA491FC-6096-05EB-FCAC-AC82ED7A8E9B}"/>
              </a:ext>
            </a:extLst>
          </p:cNvPr>
          <p:cNvSpPr/>
          <p:nvPr userDrawn="1"/>
        </p:nvSpPr>
        <p:spPr>
          <a:xfrm flipH="1">
            <a:off x="815545" y="549275"/>
            <a:ext cx="45719" cy="751987"/>
          </a:xfrm>
          <a:custGeom>
            <a:avLst/>
            <a:gdLst/>
            <a:ahLst/>
            <a:cxnLst/>
            <a:rect l="l" t="t" r="r" b="b"/>
            <a:pathLst>
              <a:path h="925830">
                <a:moveTo>
                  <a:pt x="0" y="925532"/>
                </a:moveTo>
                <a:lnTo>
                  <a:pt x="0" y="0"/>
                </a:lnTo>
              </a:path>
            </a:pathLst>
          </a:custGeom>
          <a:ln w="38100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</p:spTree>
    <p:extLst>
      <p:ext uri="{BB962C8B-B14F-4D97-AF65-F5344CB8AC3E}">
        <p14:creationId xmlns:p14="http://schemas.microsoft.com/office/powerpoint/2010/main" val="2539185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0" descr="Forma&#10;&#10;Descrição gerada automaticamente">
            <a:extLst>
              <a:ext uri="{FF2B5EF4-FFF2-40B4-BE49-F238E27FC236}">
                <a16:creationId xmlns:a16="http://schemas.microsoft.com/office/drawing/2014/main" id="{62FE9962-A779-20D5-A375-965EFC630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32408" y="3648312"/>
            <a:ext cx="8429625" cy="4743450"/>
          </a:xfrm>
          <a:prstGeom prst="rect">
            <a:avLst/>
          </a:prstGeom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7FB3BCDA-9EF7-6515-751C-C3A8953CBD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7050" y="213999"/>
            <a:ext cx="1266825" cy="33400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4100EABD-08FB-2A29-99AD-E06D4A52EF30}"/>
              </a:ext>
            </a:extLst>
          </p:cNvPr>
          <p:cNvSpPr/>
          <p:nvPr userDrawn="1"/>
        </p:nvSpPr>
        <p:spPr>
          <a:xfrm flipH="1">
            <a:off x="815545" y="549275"/>
            <a:ext cx="45719" cy="751987"/>
          </a:xfrm>
          <a:custGeom>
            <a:avLst/>
            <a:gdLst/>
            <a:ahLst/>
            <a:cxnLst/>
            <a:rect l="l" t="t" r="r" b="b"/>
            <a:pathLst>
              <a:path h="925830">
                <a:moveTo>
                  <a:pt x="0" y="925532"/>
                </a:moveTo>
                <a:lnTo>
                  <a:pt x="0" y="0"/>
                </a:lnTo>
              </a:path>
            </a:pathLst>
          </a:custGeom>
          <a:ln w="38100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831F92F-E7BB-C51C-3C24-BBF21CC829FB}"/>
              </a:ext>
            </a:extLst>
          </p:cNvPr>
          <p:cNvGrpSpPr/>
          <p:nvPr userDrawn="1"/>
        </p:nvGrpSpPr>
        <p:grpSpPr>
          <a:xfrm>
            <a:off x="11403418" y="4757388"/>
            <a:ext cx="576209" cy="1884977"/>
            <a:chOff x="11683608" y="5079644"/>
            <a:chExt cx="349438" cy="1143132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1D519A2-6F88-9083-08DF-EF4172EC03DC}"/>
                </a:ext>
              </a:extLst>
            </p:cNvPr>
            <p:cNvSpPr/>
            <p:nvPr/>
          </p:nvSpPr>
          <p:spPr>
            <a:xfrm>
              <a:off x="11683608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BC50FF3-0CE3-F0B1-461A-B79CE73AA9A6}"/>
                </a:ext>
              </a:extLst>
            </p:cNvPr>
            <p:cNvSpPr/>
            <p:nvPr/>
          </p:nvSpPr>
          <p:spPr>
            <a:xfrm>
              <a:off x="11842347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A8F176E-39A2-79EF-A4D0-D0DD035AFCF3}"/>
                </a:ext>
              </a:extLst>
            </p:cNvPr>
            <p:cNvSpPr/>
            <p:nvPr/>
          </p:nvSpPr>
          <p:spPr>
            <a:xfrm>
              <a:off x="12001086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A38FFC3B-E8DC-D27F-C212-471551B5F7A6}"/>
                </a:ext>
              </a:extLst>
            </p:cNvPr>
            <p:cNvSpPr/>
            <p:nvPr/>
          </p:nvSpPr>
          <p:spPr>
            <a:xfrm>
              <a:off x="11683608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3AD42097-9353-9491-DED8-54F9DD038E1A}"/>
                </a:ext>
              </a:extLst>
            </p:cNvPr>
            <p:cNvSpPr/>
            <p:nvPr/>
          </p:nvSpPr>
          <p:spPr>
            <a:xfrm>
              <a:off x="11842347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720A831A-B64D-0CDD-5D56-1904278ADDDC}"/>
                </a:ext>
              </a:extLst>
            </p:cNvPr>
            <p:cNvSpPr/>
            <p:nvPr/>
          </p:nvSpPr>
          <p:spPr>
            <a:xfrm>
              <a:off x="12001086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7" name="object 10">
              <a:extLst>
                <a:ext uri="{FF2B5EF4-FFF2-40B4-BE49-F238E27FC236}">
                  <a16:creationId xmlns:a16="http://schemas.microsoft.com/office/drawing/2014/main" id="{9C7382EE-79BE-CE02-6212-A3B7D07526DE}"/>
                </a:ext>
              </a:extLst>
            </p:cNvPr>
            <p:cNvSpPr/>
            <p:nvPr/>
          </p:nvSpPr>
          <p:spPr>
            <a:xfrm>
              <a:off x="11683608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F85178DB-0B49-27E3-8EB4-51A7715A2BFC}"/>
                </a:ext>
              </a:extLst>
            </p:cNvPr>
            <p:cNvSpPr/>
            <p:nvPr/>
          </p:nvSpPr>
          <p:spPr>
            <a:xfrm>
              <a:off x="11842347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9" name="object 12">
              <a:extLst>
                <a:ext uri="{FF2B5EF4-FFF2-40B4-BE49-F238E27FC236}">
                  <a16:creationId xmlns:a16="http://schemas.microsoft.com/office/drawing/2014/main" id="{1852E51D-7736-DFBD-7C78-E5D53B659CE0}"/>
                </a:ext>
              </a:extLst>
            </p:cNvPr>
            <p:cNvSpPr/>
            <p:nvPr/>
          </p:nvSpPr>
          <p:spPr>
            <a:xfrm>
              <a:off x="12001086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0" name="object 13">
              <a:extLst>
                <a:ext uri="{FF2B5EF4-FFF2-40B4-BE49-F238E27FC236}">
                  <a16:creationId xmlns:a16="http://schemas.microsoft.com/office/drawing/2014/main" id="{871BFBE7-BF1E-DFE1-D31B-A7906323C18A}"/>
                </a:ext>
              </a:extLst>
            </p:cNvPr>
            <p:cNvSpPr/>
            <p:nvPr/>
          </p:nvSpPr>
          <p:spPr>
            <a:xfrm>
              <a:off x="11683608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1" name="object 14">
              <a:extLst>
                <a:ext uri="{FF2B5EF4-FFF2-40B4-BE49-F238E27FC236}">
                  <a16:creationId xmlns:a16="http://schemas.microsoft.com/office/drawing/2014/main" id="{06DF76B1-9F3A-2B19-7881-D4C044AE3970}"/>
                </a:ext>
              </a:extLst>
            </p:cNvPr>
            <p:cNvSpPr/>
            <p:nvPr/>
          </p:nvSpPr>
          <p:spPr>
            <a:xfrm>
              <a:off x="11842347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2" name="object 15">
              <a:extLst>
                <a:ext uri="{FF2B5EF4-FFF2-40B4-BE49-F238E27FC236}">
                  <a16:creationId xmlns:a16="http://schemas.microsoft.com/office/drawing/2014/main" id="{A3A915D1-4798-CF55-072E-49724F5FC3F7}"/>
                </a:ext>
              </a:extLst>
            </p:cNvPr>
            <p:cNvSpPr/>
            <p:nvPr/>
          </p:nvSpPr>
          <p:spPr>
            <a:xfrm>
              <a:off x="12001086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3" name="object 16">
              <a:extLst>
                <a:ext uri="{FF2B5EF4-FFF2-40B4-BE49-F238E27FC236}">
                  <a16:creationId xmlns:a16="http://schemas.microsoft.com/office/drawing/2014/main" id="{8400DF5C-0F42-0D37-3CBB-35F623B9F326}"/>
                </a:ext>
              </a:extLst>
            </p:cNvPr>
            <p:cNvSpPr/>
            <p:nvPr/>
          </p:nvSpPr>
          <p:spPr>
            <a:xfrm>
              <a:off x="11683608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4" name="object 17">
              <a:extLst>
                <a:ext uri="{FF2B5EF4-FFF2-40B4-BE49-F238E27FC236}">
                  <a16:creationId xmlns:a16="http://schemas.microsoft.com/office/drawing/2014/main" id="{6055A135-4991-044B-064C-38DAA5DFFE62}"/>
                </a:ext>
              </a:extLst>
            </p:cNvPr>
            <p:cNvSpPr/>
            <p:nvPr/>
          </p:nvSpPr>
          <p:spPr>
            <a:xfrm>
              <a:off x="11842347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1230041C-E23B-DBFA-D602-16FFD23AE2B9}"/>
                </a:ext>
              </a:extLst>
            </p:cNvPr>
            <p:cNvSpPr/>
            <p:nvPr/>
          </p:nvSpPr>
          <p:spPr>
            <a:xfrm>
              <a:off x="12001086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6" name="object 19">
              <a:extLst>
                <a:ext uri="{FF2B5EF4-FFF2-40B4-BE49-F238E27FC236}">
                  <a16:creationId xmlns:a16="http://schemas.microsoft.com/office/drawing/2014/main" id="{2EC86306-DF19-0F17-D8C8-3370FBFD4F00}"/>
                </a:ext>
              </a:extLst>
            </p:cNvPr>
            <p:cNvSpPr/>
            <p:nvPr/>
          </p:nvSpPr>
          <p:spPr>
            <a:xfrm>
              <a:off x="11683608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7" name="object 20">
              <a:extLst>
                <a:ext uri="{FF2B5EF4-FFF2-40B4-BE49-F238E27FC236}">
                  <a16:creationId xmlns:a16="http://schemas.microsoft.com/office/drawing/2014/main" id="{B3C450B7-29E1-82BD-717B-062E88C0FE83}"/>
                </a:ext>
              </a:extLst>
            </p:cNvPr>
            <p:cNvSpPr/>
            <p:nvPr/>
          </p:nvSpPr>
          <p:spPr>
            <a:xfrm>
              <a:off x="11842347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8" name="object 21">
              <a:extLst>
                <a:ext uri="{FF2B5EF4-FFF2-40B4-BE49-F238E27FC236}">
                  <a16:creationId xmlns:a16="http://schemas.microsoft.com/office/drawing/2014/main" id="{F87D882D-AFF4-3758-09FC-7C14DCECBA53}"/>
                </a:ext>
              </a:extLst>
            </p:cNvPr>
            <p:cNvSpPr/>
            <p:nvPr/>
          </p:nvSpPr>
          <p:spPr>
            <a:xfrm>
              <a:off x="12001086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9" name="object 22">
              <a:extLst>
                <a:ext uri="{FF2B5EF4-FFF2-40B4-BE49-F238E27FC236}">
                  <a16:creationId xmlns:a16="http://schemas.microsoft.com/office/drawing/2014/main" id="{964B7E0F-EEF5-5D89-40B2-5E42D1962B24}"/>
                </a:ext>
              </a:extLst>
            </p:cNvPr>
            <p:cNvSpPr/>
            <p:nvPr/>
          </p:nvSpPr>
          <p:spPr>
            <a:xfrm>
              <a:off x="11683608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9A78BF9C-F934-07ED-59D9-0AB872B5CC1D}"/>
                </a:ext>
              </a:extLst>
            </p:cNvPr>
            <p:cNvSpPr/>
            <p:nvPr/>
          </p:nvSpPr>
          <p:spPr>
            <a:xfrm>
              <a:off x="11842347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1" name="object 24">
              <a:extLst>
                <a:ext uri="{FF2B5EF4-FFF2-40B4-BE49-F238E27FC236}">
                  <a16:creationId xmlns:a16="http://schemas.microsoft.com/office/drawing/2014/main" id="{D2AD6986-E219-751E-CBAC-5B787488951F}"/>
                </a:ext>
              </a:extLst>
            </p:cNvPr>
            <p:cNvSpPr/>
            <p:nvPr/>
          </p:nvSpPr>
          <p:spPr>
            <a:xfrm>
              <a:off x="12001086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2" name="object 25">
              <a:extLst>
                <a:ext uri="{FF2B5EF4-FFF2-40B4-BE49-F238E27FC236}">
                  <a16:creationId xmlns:a16="http://schemas.microsoft.com/office/drawing/2014/main" id="{43CC0B3A-8640-E931-74FC-545C0F055757}"/>
                </a:ext>
              </a:extLst>
            </p:cNvPr>
            <p:cNvSpPr/>
            <p:nvPr/>
          </p:nvSpPr>
          <p:spPr>
            <a:xfrm>
              <a:off x="11683608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3" name="object 26">
              <a:extLst>
                <a:ext uri="{FF2B5EF4-FFF2-40B4-BE49-F238E27FC236}">
                  <a16:creationId xmlns:a16="http://schemas.microsoft.com/office/drawing/2014/main" id="{A615C35A-F816-E9B4-5649-D8A12F30E2CE}"/>
                </a:ext>
              </a:extLst>
            </p:cNvPr>
            <p:cNvSpPr/>
            <p:nvPr/>
          </p:nvSpPr>
          <p:spPr>
            <a:xfrm>
              <a:off x="11842347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4" name="object 27">
              <a:extLst>
                <a:ext uri="{FF2B5EF4-FFF2-40B4-BE49-F238E27FC236}">
                  <a16:creationId xmlns:a16="http://schemas.microsoft.com/office/drawing/2014/main" id="{1784BB1D-3BEC-D50C-96B9-CA3FC4331E06}"/>
                </a:ext>
              </a:extLst>
            </p:cNvPr>
            <p:cNvSpPr/>
            <p:nvPr/>
          </p:nvSpPr>
          <p:spPr>
            <a:xfrm>
              <a:off x="12001086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</p:spTree>
    <p:extLst>
      <p:ext uri="{BB962C8B-B14F-4D97-AF65-F5344CB8AC3E}">
        <p14:creationId xmlns:p14="http://schemas.microsoft.com/office/powerpoint/2010/main" val="4159816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0" descr="Forma&#10;&#10;Descrição gerada automaticamente">
            <a:extLst>
              <a:ext uri="{FF2B5EF4-FFF2-40B4-BE49-F238E27FC236}">
                <a16:creationId xmlns:a16="http://schemas.microsoft.com/office/drawing/2014/main" id="{62FE9962-A779-20D5-A375-965EFC630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79469" y="-340415"/>
            <a:ext cx="5289399" cy="2976408"/>
          </a:xfrm>
          <a:prstGeom prst="rect">
            <a:avLst/>
          </a:prstGeom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7FB3BCDA-9EF7-6515-751C-C3A8953CBD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87050" y="213999"/>
            <a:ext cx="1266825" cy="334001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780AC539-0F3B-48E6-8235-C61DDA06577C}"/>
              </a:ext>
            </a:extLst>
          </p:cNvPr>
          <p:cNvSpPr/>
          <p:nvPr userDrawn="1"/>
        </p:nvSpPr>
        <p:spPr>
          <a:xfrm flipH="1">
            <a:off x="815545" y="549275"/>
            <a:ext cx="45719" cy="751987"/>
          </a:xfrm>
          <a:custGeom>
            <a:avLst/>
            <a:gdLst/>
            <a:ahLst/>
            <a:cxnLst/>
            <a:rect l="l" t="t" r="r" b="b"/>
            <a:pathLst>
              <a:path h="925830">
                <a:moveTo>
                  <a:pt x="0" y="925532"/>
                </a:moveTo>
                <a:lnTo>
                  <a:pt x="0" y="0"/>
                </a:lnTo>
              </a:path>
            </a:pathLst>
          </a:custGeom>
          <a:ln w="38100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1E9A57B-88A4-618E-279E-8FC4D1977990}"/>
              </a:ext>
            </a:extLst>
          </p:cNvPr>
          <p:cNvGrpSpPr/>
          <p:nvPr userDrawn="1"/>
        </p:nvGrpSpPr>
        <p:grpSpPr>
          <a:xfrm>
            <a:off x="11403418" y="4757388"/>
            <a:ext cx="576209" cy="1884977"/>
            <a:chOff x="11683608" y="5079644"/>
            <a:chExt cx="349438" cy="1143132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6D9B46A-ACF7-4A13-49C9-2E7AE4A6607C}"/>
                </a:ext>
              </a:extLst>
            </p:cNvPr>
            <p:cNvSpPr/>
            <p:nvPr/>
          </p:nvSpPr>
          <p:spPr>
            <a:xfrm>
              <a:off x="11683608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4757C5A-49D5-67BC-457F-7B1C9E533772}"/>
                </a:ext>
              </a:extLst>
            </p:cNvPr>
            <p:cNvSpPr/>
            <p:nvPr/>
          </p:nvSpPr>
          <p:spPr>
            <a:xfrm>
              <a:off x="11842347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E1B7945A-9CE9-16F2-029B-2F9ED41C008E}"/>
                </a:ext>
              </a:extLst>
            </p:cNvPr>
            <p:cNvSpPr/>
            <p:nvPr/>
          </p:nvSpPr>
          <p:spPr>
            <a:xfrm>
              <a:off x="12001086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0A1AB3B1-4987-72F7-19C6-F4BACA2BC7E3}"/>
                </a:ext>
              </a:extLst>
            </p:cNvPr>
            <p:cNvSpPr/>
            <p:nvPr/>
          </p:nvSpPr>
          <p:spPr>
            <a:xfrm>
              <a:off x="11683608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5D235BA5-2E01-995B-FE63-D9C5EE840ADB}"/>
                </a:ext>
              </a:extLst>
            </p:cNvPr>
            <p:cNvSpPr/>
            <p:nvPr/>
          </p:nvSpPr>
          <p:spPr>
            <a:xfrm>
              <a:off x="11842347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AF8ED196-5C8B-236D-88C5-D6924C675ACF}"/>
                </a:ext>
              </a:extLst>
            </p:cNvPr>
            <p:cNvSpPr/>
            <p:nvPr/>
          </p:nvSpPr>
          <p:spPr>
            <a:xfrm>
              <a:off x="12001086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626ECBCD-C38B-F27F-713D-C59392650667}"/>
                </a:ext>
              </a:extLst>
            </p:cNvPr>
            <p:cNvSpPr/>
            <p:nvPr/>
          </p:nvSpPr>
          <p:spPr>
            <a:xfrm>
              <a:off x="11683608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BA053A7D-7D13-CCD8-CAE8-0E35E87C17AD}"/>
                </a:ext>
              </a:extLst>
            </p:cNvPr>
            <p:cNvSpPr/>
            <p:nvPr/>
          </p:nvSpPr>
          <p:spPr>
            <a:xfrm>
              <a:off x="11842347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E48B9137-4C2A-5B1E-B661-4BF0FFE7C105}"/>
                </a:ext>
              </a:extLst>
            </p:cNvPr>
            <p:cNvSpPr/>
            <p:nvPr/>
          </p:nvSpPr>
          <p:spPr>
            <a:xfrm>
              <a:off x="12001086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1" name="object 13">
              <a:extLst>
                <a:ext uri="{FF2B5EF4-FFF2-40B4-BE49-F238E27FC236}">
                  <a16:creationId xmlns:a16="http://schemas.microsoft.com/office/drawing/2014/main" id="{3AEB5A44-3957-4FFB-4014-6E81B1128A1B}"/>
                </a:ext>
              </a:extLst>
            </p:cNvPr>
            <p:cNvSpPr/>
            <p:nvPr/>
          </p:nvSpPr>
          <p:spPr>
            <a:xfrm>
              <a:off x="11683608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2" name="object 14">
              <a:extLst>
                <a:ext uri="{FF2B5EF4-FFF2-40B4-BE49-F238E27FC236}">
                  <a16:creationId xmlns:a16="http://schemas.microsoft.com/office/drawing/2014/main" id="{D55CF9EF-2589-51DE-9AF9-BD85DCB26907}"/>
                </a:ext>
              </a:extLst>
            </p:cNvPr>
            <p:cNvSpPr/>
            <p:nvPr/>
          </p:nvSpPr>
          <p:spPr>
            <a:xfrm>
              <a:off x="11842347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3" name="object 15">
              <a:extLst>
                <a:ext uri="{FF2B5EF4-FFF2-40B4-BE49-F238E27FC236}">
                  <a16:creationId xmlns:a16="http://schemas.microsoft.com/office/drawing/2014/main" id="{D3C651AF-DBB1-2318-65CD-2D65631073BB}"/>
                </a:ext>
              </a:extLst>
            </p:cNvPr>
            <p:cNvSpPr/>
            <p:nvPr/>
          </p:nvSpPr>
          <p:spPr>
            <a:xfrm>
              <a:off x="12001086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4" name="object 16">
              <a:extLst>
                <a:ext uri="{FF2B5EF4-FFF2-40B4-BE49-F238E27FC236}">
                  <a16:creationId xmlns:a16="http://schemas.microsoft.com/office/drawing/2014/main" id="{E05448DE-A016-3509-AE55-D44EB0BA23C1}"/>
                </a:ext>
              </a:extLst>
            </p:cNvPr>
            <p:cNvSpPr/>
            <p:nvPr/>
          </p:nvSpPr>
          <p:spPr>
            <a:xfrm>
              <a:off x="11683608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3446F970-58B2-39BE-9C14-E870566F4C53}"/>
                </a:ext>
              </a:extLst>
            </p:cNvPr>
            <p:cNvSpPr/>
            <p:nvPr/>
          </p:nvSpPr>
          <p:spPr>
            <a:xfrm>
              <a:off x="11842347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4184B0B2-A6AA-86E8-4DBA-84BB902C56B3}"/>
                </a:ext>
              </a:extLst>
            </p:cNvPr>
            <p:cNvSpPr/>
            <p:nvPr/>
          </p:nvSpPr>
          <p:spPr>
            <a:xfrm>
              <a:off x="12001086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7" name="object 19">
              <a:extLst>
                <a:ext uri="{FF2B5EF4-FFF2-40B4-BE49-F238E27FC236}">
                  <a16:creationId xmlns:a16="http://schemas.microsoft.com/office/drawing/2014/main" id="{592FFB84-5B0C-5C46-ABC9-59654A0EDA2A}"/>
                </a:ext>
              </a:extLst>
            </p:cNvPr>
            <p:cNvSpPr/>
            <p:nvPr/>
          </p:nvSpPr>
          <p:spPr>
            <a:xfrm>
              <a:off x="11683608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8" name="object 20">
              <a:extLst>
                <a:ext uri="{FF2B5EF4-FFF2-40B4-BE49-F238E27FC236}">
                  <a16:creationId xmlns:a16="http://schemas.microsoft.com/office/drawing/2014/main" id="{A7B43EB8-700A-6470-D964-75B1080DC0B8}"/>
                </a:ext>
              </a:extLst>
            </p:cNvPr>
            <p:cNvSpPr/>
            <p:nvPr/>
          </p:nvSpPr>
          <p:spPr>
            <a:xfrm>
              <a:off x="11842347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A6CC2D7-4924-19B9-8FC4-F78E22AC8570}"/>
                </a:ext>
              </a:extLst>
            </p:cNvPr>
            <p:cNvSpPr/>
            <p:nvPr/>
          </p:nvSpPr>
          <p:spPr>
            <a:xfrm>
              <a:off x="12001086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087FFB75-850E-700C-3AF5-6A71798E6E6D}"/>
                </a:ext>
              </a:extLst>
            </p:cNvPr>
            <p:cNvSpPr/>
            <p:nvPr/>
          </p:nvSpPr>
          <p:spPr>
            <a:xfrm>
              <a:off x="11683608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1" name="object 23">
              <a:extLst>
                <a:ext uri="{FF2B5EF4-FFF2-40B4-BE49-F238E27FC236}">
                  <a16:creationId xmlns:a16="http://schemas.microsoft.com/office/drawing/2014/main" id="{DC94B95D-3BA7-E6DA-3F90-4E65DE370456}"/>
                </a:ext>
              </a:extLst>
            </p:cNvPr>
            <p:cNvSpPr/>
            <p:nvPr/>
          </p:nvSpPr>
          <p:spPr>
            <a:xfrm>
              <a:off x="11842347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2" name="object 24">
              <a:extLst>
                <a:ext uri="{FF2B5EF4-FFF2-40B4-BE49-F238E27FC236}">
                  <a16:creationId xmlns:a16="http://schemas.microsoft.com/office/drawing/2014/main" id="{B345966B-9130-05BC-6454-7B034AA54E00}"/>
                </a:ext>
              </a:extLst>
            </p:cNvPr>
            <p:cNvSpPr/>
            <p:nvPr/>
          </p:nvSpPr>
          <p:spPr>
            <a:xfrm>
              <a:off x="12001086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3" name="object 25">
              <a:extLst>
                <a:ext uri="{FF2B5EF4-FFF2-40B4-BE49-F238E27FC236}">
                  <a16:creationId xmlns:a16="http://schemas.microsoft.com/office/drawing/2014/main" id="{CE80E5BD-9DF5-F1FC-5393-F2BC5642312E}"/>
                </a:ext>
              </a:extLst>
            </p:cNvPr>
            <p:cNvSpPr/>
            <p:nvPr/>
          </p:nvSpPr>
          <p:spPr>
            <a:xfrm>
              <a:off x="11683608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4" name="object 26">
              <a:extLst>
                <a:ext uri="{FF2B5EF4-FFF2-40B4-BE49-F238E27FC236}">
                  <a16:creationId xmlns:a16="http://schemas.microsoft.com/office/drawing/2014/main" id="{C8438B23-4405-00A4-A533-FB102B411D8A}"/>
                </a:ext>
              </a:extLst>
            </p:cNvPr>
            <p:cNvSpPr/>
            <p:nvPr/>
          </p:nvSpPr>
          <p:spPr>
            <a:xfrm>
              <a:off x="11842347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5" name="object 27">
              <a:extLst>
                <a:ext uri="{FF2B5EF4-FFF2-40B4-BE49-F238E27FC236}">
                  <a16:creationId xmlns:a16="http://schemas.microsoft.com/office/drawing/2014/main" id="{1CB87746-9A7F-62B0-FF4A-8E7A9A771179}"/>
                </a:ext>
              </a:extLst>
            </p:cNvPr>
            <p:cNvSpPr/>
            <p:nvPr/>
          </p:nvSpPr>
          <p:spPr>
            <a:xfrm>
              <a:off x="12001086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</p:spTree>
    <p:extLst>
      <p:ext uri="{BB962C8B-B14F-4D97-AF65-F5344CB8AC3E}">
        <p14:creationId xmlns:p14="http://schemas.microsoft.com/office/powerpoint/2010/main" val="2077506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10" descr="Forma&#10;&#10;Descrição gerada automaticamente">
            <a:extLst>
              <a:ext uri="{FF2B5EF4-FFF2-40B4-BE49-F238E27FC236}">
                <a16:creationId xmlns:a16="http://schemas.microsoft.com/office/drawing/2014/main" id="{62FE9962-A779-20D5-A375-965EFC630A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76369" y="4846288"/>
            <a:ext cx="5289399" cy="2976408"/>
          </a:xfrm>
          <a:prstGeom prst="rect">
            <a:avLst/>
          </a:prstGeom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7FB3BCDA-9EF7-6515-751C-C3A8953CBD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611" y="3115153"/>
            <a:ext cx="2380768" cy="627694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A8F80F1-FE77-59C0-3248-4B46821157AA}"/>
              </a:ext>
            </a:extLst>
          </p:cNvPr>
          <p:cNvGrpSpPr/>
          <p:nvPr userDrawn="1"/>
        </p:nvGrpSpPr>
        <p:grpSpPr>
          <a:xfrm>
            <a:off x="11403418" y="4757388"/>
            <a:ext cx="576209" cy="1884977"/>
            <a:chOff x="11683608" y="5079644"/>
            <a:chExt cx="349438" cy="1143132"/>
          </a:xfrm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41C4279B-390D-F2E4-7904-4FFC32DC726D}"/>
                </a:ext>
              </a:extLst>
            </p:cNvPr>
            <p:cNvSpPr/>
            <p:nvPr/>
          </p:nvSpPr>
          <p:spPr>
            <a:xfrm>
              <a:off x="11683608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1AF5EC2E-2C90-141F-832A-6124DC27A9E7}"/>
                </a:ext>
              </a:extLst>
            </p:cNvPr>
            <p:cNvSpPr/>
            <p:nvPr/>
          </p:nvSpPr>
          <p:spPr>
            <a:xfrm>
              <a:off x="11842347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9C6AF82A-0FF7-109F-6688-2FA1710DFCD6}"/>
                </a:ext>
              </a:extLst>
            </p:cNvPr>
            <p:cNvSpPr/>
            <p:nvPr/>
          </p:nvSpPr>
          <p:spPr>
            <a:xfrm>
              <a:off x="12001086" y="5079644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9B5E8CFD-2630-FC0E-0164-4D2B1E4EBCE7}"/>
                </a:ext>
              </a:extLst>
            </p:cNvPr>
            <p:cNvSpPr/>
            <p:nvPr/>
          </p:nvSpPr>
          <p:spPr>
            <a:xfrm>
              <a:off x="11683608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0E49511D-FF4B-A3CE-0207-C687468E1A94}"/>
                </a:ext>
              </a:extLst>
            </p:cNvPr>
            <p:cNvSpPr/>
            <p:nvPr/>
          </p:nvSpPr>
          <p:spPr>
            <a:xfrm>
              <a:off x="11842347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7F296AEF-0FF5-FCAD-72A5-3318A79F93D2}"/>
                </a:ext>
              </a:extLst>
            </p:cNvPr>
            <p:cNvSpPr/>
            <p:nvPr/>
          </p:nvSpPr>
          <p:spPr>
            <a:xfrm>
              <a:off x="12001086" y="5238383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010E17E7-2D39-785F-D73A-22B8F8714E17}"/>
                </a:ext>
              </a:extLst>
            </p:cNvPr>
            <p:cNvSpPr/>
            <p:nvPr/>
          </p:nvSpPr>
          <p:spPr>
            <a:xfrm>
              <a:off x="11683608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95BB4FC2-EB35-6163-31BA-3259831C5911}"/>
                </a:ext>
              </a:extLst>
            </p:cNvPr>
            <p:cNvSpPr/>
            <p:nvPr/>
          </p:nvSpPr>
          <p:spPr>
            <a:xfrm>
              <a:off x="11842347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F5B41997-CF20-EB7E-1D67-EA0CD33F04FA}"/>
                </a:ext>
              </a:extLst>
            </p:cNvPr>
            <p:cNvSpPr/>
            <p:nvPr/>
          </p:nvSpPr>
          <p:spPr>
            <a:xfrm>
              <a:off x="12001086" y="5397121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F2A4C3FF-AFAC-162F-3C65-5A4501AEE470}"/>
                </a:ext>
              </a:extLst>
            </p:cNvPr>
            <p:cNvSpPr/>
            <p:nvPr/>
          </p:nvSpPr>
          <p:spPr>
            <a:xfrm>
              <a:off x="11683608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5BA31FC4-DEED-3A56-6512-0E76CF3226C7}"/>
                </a:ext>
              </a:extLst>
            </p:cNvPr>
            <p:cNvSpPr/>
            <p:nvPr/>
          </p:nvSpPr>
          <p:spPr>
            <a:xfrm>
              <a:off x="11842347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A48B05B4-6866-B3D1-A3C0-B8640BE4CBF9}"/>
                </a:ext>
              </a:extLst>
            </p:cNvPr>
            <p:cNvSpPr/>
            <p:nvPr/>
          </p:nvSpPr>
          <p:spPr>
            <a:xfrm>
              <a:off x="12001086" y="5555860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891D8E6F-4679-6699-3A93-530DB15C9F48}"/>
                </a:ext>
              </a:extLst>
            </p:cNvPr>
            <p:cNvSpPr/>
            <p:nvPr/>
          </p:nvSpPr>
          <p:spPr>
            <a:xfrm>
              <a:off x="11683608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5" name="object 17">
              <a:extLst>
                <a:ext uri="{FF2B5EF4-FFF2-40B4-BE49-F238E27FC236}">
                  <a16:creationId xmlns:a16="http://schemas.microsoft.com/office/drawing/2014/main" id="{F0AE3D2D-CF7B-9EBD-6F95-4F893081BED2}"/>
                </a:ext>
              </a:extLst>
            </p:cNvPr>
            <p:cNvSpPr/>
            <p:nvPr/>
          </p:nvSpPr>
          <p:spPr>
            <a:xfrm>
              <a:off x="11842347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6" name="object 18">
              <a:extLst>
                <a:ext uri="{FF2B5EF4-FFF2-40B4-BE49-F238E27FC236}">
                  <a16:creationId xmlns:a16="http://schemas.microsoft.com/office/drawing/2014/main" id="{763D1326-24BB-F5C9-40F1-8961C99AFBA0}"/>
                </a:ext>
              </a:extLst>
            </p:cNvPr>
            <p:cNvSpPr/>
            <p:nvPr/>
          </p:nvSpPr>
          <p:spPr>
            <a:xfrm>
              <a:off x="12001086" y="5714599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7" name="object 19">
              <a:extLst>
                <a:ext uri="{FF2B5EF4-FFF2-40B4-BE49-F238E27FC236}">
                  <a16:creationId xmlns:a16="http://schemas.microsoft.com/office/drawing/2014/main" id="{30CE0B4C-F8B9-6EA7-52FD-5BB57D5ABF59}"/>
                </a:ext>
              </a:extLst>
            </p:cNvPr>
            <p:cNvSpPr/>
            <p:nvPr/>
          </p:nvSpPr>
          <p:spPr>
            <a:xfrm>
              <a:off x="11683608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8" name="object 20">
              <a:extLst>
                <a:ext uri="{FF2B5EF4-FFF2-40B4-BE49-F238E27FC236}">
                  <a16:creationId xmlns:a16="http://schemas.microsoft.com/office/drawing/2014/main" id="{0DD697D5-85B6-50C4-AD59-1C3A7D1850DE}"/>
                </a:ext>
              </a:extLst>
            </p:cNvPr>
            <p:cNvSpPr/>
            <p:nvPr/>
          </p:nvSpPr>
          <p:spPr>
            <a:xfrm>
              <a:off x="11842347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29" name="object 21">
              <a:extLst>
                <a:ext uri="{FF2B5EF4-FFF2-40B4-BE49-F238E27FC236}">
                  <a16:creationId xmlns:a16="http://schemas.microsoft.com/office/drawing/2014/main" id="{BC494D4E-9952-B38E-E2FE-B90D6A242EEF}"/>
                </a:ext>
              </a:extLst>
            </p:cNvPr>
            <p:cNvSpPr/>
            <p:nvPr/>
          </p:nvSpPr>
          <p:spPr>
            <a:xfrm>
              <a:off x="12001086" y="5873338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0" name="object 22">
              <a:extLst>
                <a:ext uri="{FF2B5EF4-FFF2-40B4-BE49-F238E27FC236}">
                  <a16:creationId xmlns:a16="http://schemas.microsoft.com/office/drawing/2014/main" id="{960B6F5F-1133-9E43-AB63-36296229FEBC}"/>
                </a:ext>
              </a:extLst>
            </p:cNvPr>
            <p:cNvSpPr/>
            <p:nvPr/>
          </p:nvSpPr>
          <p:spPr>
            <a:xfrm>
              <a:off x="11683608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6382C734-ACAC-22EF-58DB-F20F1531E051}"/>
                </a:ext>
              </a:extLst>
            </p:cNvPr>
            <p:cNvSpPr/>
            <p:nvPr/>
          </p:nvSpPr>
          <p:spPr>
            <a:xfrm>
              <a:off x="11842347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2" name="object 24">
              <a:extLst>
                <a:ext uri="{FF2B5EF4-FFF2-40B4-BE49-F238E27FC236}">
                  <a16:creationId xmlns:a16="http://schemas.microsoft.com/office/drawing/2014/main" id="{14133484-0AD9-9798-D768-EDA85DAE5B12}"/>
                </a:ext>
              </a:extLst>
            </p:cNvPr>
            <p:cNvSpPr/>
            <p:nvPr/>
          </p:nvSpPr>
          <p:spPr>
            <a:xfrm>
              <a:off x="12001086" y="603207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ABDC0AC0-7E27-7BD4-CE22-96D9CFBE4BED}"/>
                </a:ext>
              </a:extLst>
            </p:cNvPr>
            <p:cNvSpPr/>
            <p:nvPr/>
          </p:nvSpPr>
          <p:spPr>
            <a:xfrm>
              <a:off x="11683608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4" name="object 26">
              <a:extLst>
                <a:ext uri="{FF2B5EF4-FFF2-40B4-BE49-F238E27FC236}">
                  <a16:creationId xmlns:a16="http://schemas.microsoft.com/office/drawing/2014/main" id="{C5EB7E87-C32A-C545-42B3-55D82CAE059E}"/>
                </a:ext>
              </a:extLst>
            </p:cNvPr>
            <p:cNvSpPr/>
            <p:nvPr/>
          </p:nvSpPr>
          <p:spPr>
            <a:xfrm>
              <a:off x="11842347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35" name="object 27">
              <a:extLst>
                <a:ext uri="{FF2B5EF4-FFF2-40B4-BE49-F238E27FC236}">
                  <a16:creationId xmlns:a16="http://schemas.microsoft.com/office/drawing/2014/main" id="{665D35FC-2DCA-B5A7-76EC-8BBCE5433704}"/>
                </a:ext>
              </a:extLst>
            </p:cNvPr>
            <p:cNvSpPr/>
            <p:nvPr/>
          </p:nvSpPr>
          <p:spPr>
            <a:xfrm>
              <a:off x="12001086" y="6190816"/>
              <a:ext cx="31960" cy="31960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26177" y="0"/>
                  </a:moveTo>
                  <a:lnTo>
                    <a:pt x="15986" y="2056"/>
                  </a:lnTo>
                  <a:lnTo>
                    <a:pt x="7665" y="7665"/>
                  </a:lnTo>
                  <a:lnTo>
                    <a:pt x="2056" y="15986"/>
                  </a:lnTo>
                  <a:lnTo>
                    <a:pt x="0" y="26177"/>
                  </a:lnTo>
                  <a:lnTo>
                    <a:pt x="2056" y="36367"/>
                  </a:lnTo>
                  <a:lnTo>
                    <a:pt x="7665" y="44688"/>
                  </a:lnTo>
                  <a:lnTo>
                    <a:pt x="15986" y="50297"/>
                  </a:lnTo>
                  <a:lnTo>
                    <a:pt x="26177" y="52354"/>
                  </a:lnTo>
                  <a:lnTo>
                    <a:pt x="36367" y="50297"/>
                  </a:lnTo>
                  <a:lnTo>
                    <a:pt x="44688" y="44688"/>
                  </a:lnTo>
                  <a:lnTo>
                    <a:pt x="50297" y="36367"/>
                  </a:lnTo>
                  <a:lnTo>
                    <a:pt x="52354" y="26177"/>
                  </a:lnTo>
                  <a:lnTo>
                    <a:pt x="50297" y="15986"/>
                  </a:lnTo>
                  <a:lnTo>
                    <a:pt x="44688" y="7665"/>
                  </a:lnTo>
                  <a:lnTo>
                    <a:pt x="36367" y="2056"/>
                  </a:lnTo>
                  <a:lnTo>
                    <a:pt x="2617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A6C65FEB-C119-71D1-B20E-03071DE6A075}"/>
              </a:ext>
            </a:extLst>
          </p:cNvPr>
          <p:cNvSpPr/>
          <p:nvPr userDrawn="1"/>
        </p:nvSpPr>
        <p:spPr>
          <a:xfrm flipH="1">
            <a:off x="6050281" y="2455526"/>
            <a:ext cx="45719" cy="1946947"/>
          </a:xfrm>
          <a:custGeom>
            <a:avLst/>
            <a:gdLst/>
            <a:ahLst/>
            <a:cxnLst/>
            <a:rect l="l" t="t" r="r" b="b"/>
            <a:pathLst>
              <a:path h="925830">
                <a:moveTo>
                  <a:pt x="0" y="925532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</p:spTree>
    <p:extLst>
      <p:ext uri="{BB962C8B-B14F-4D97-AF65-F5344CB8AC3E}">
        <p14:creationId xmlns:p14="http://schemas.microsoft.com/office/powerpoint/2010/main" val="1983012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TITULOS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30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26" r:id="rId2"/>
    <p:sldLayoutId id="2147483731" r:id="rId3"/>
    <p:sldLayoutId id="2147483732" r:id="rId4"/>
    <p:sldLayoutId id="2147483728" r:id="rId5"/>
    <p:sldLayoutId id="2147483729" r:id="rId6"/>
    <p:sldLayoutId id="2147483730" r:id="rId7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i="0" kern="1200" cap="all" spc="600" baseline="0">
          <a:solidFill>
            <a:schemeClr val="bg1">
              <a:lumMod val="75000"/>
              <a:lumOff val="25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  <a:lumOff val="25000"/>
            </a:schemeClr>
          </a:solidFill>
          <a:latin typeface="Montserrat" pitchFamily="2" charset="77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bg1">
              <a:lumMod val="75000"/>
              <a:lumOff val="25000"/>
            </a:schemeClr>
          </a:solidFill>
          <a:latin typeface="Montserrat" pitchFamily="2" charset="77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bg1">
              <a:lumMod val="75000"/>
              <a:lumOff val="25000"/>
            </a:schemeClr>
          </a:solidFill>
          <a:latin typeface="Montserrat" pitchFamily="2" charset="77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bg1">
              <a:lumMod val="75000"/>
              <a:lumOff val="25000"/>
            </a:schemeClr>
          </a:solidFill>
          <a:latin typeface="Montserrat" pitchFamily="2" charset="77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bg1">
              <a:lumMod val="75000"/>
              <a:lumOff val="25000"/>
            </a:schemeClr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B017892-5C32-19B5-E65B-9FFB694B35C4}"/>
              </a:ext>
            </a:extLst>
          </p:cNvPr>
          <p:cNvSpPr txBox="1"/>
          <p:nvPr/>
        </p:nvSpPr>
        <p:spPr>
          <a:xfrm>
            <a:off x="1062816" y="757968"/>
            <a:ext cx="55424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Montserrat" panose="00000500000000000000" pitchFamily="2" charset="0"/>
              </a:rPr>
              <a:t>Introdução a APIs e </a:t>
            </a:r>
            <a:r>
              <a:rPr lang="pt-BR" sz="4000" dirty="0" err="1">
                <a:latin typeface="Montserrat" panose="00000500000000000000" pitchFamily="2" charset="0"/>
              </a:rPr>
              <a:t>ORMs</a:t>
            </a:r>
            <a:endParaRPr lang="pt-BR" sz="40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3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024CD-58CD-CA05-36A9-DCDCF9103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87F048C-507B-B303-23C0-2BC91212F90C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647C35-692B-E53F-216F-F644EF3CF79C}"/>
              </a:ext>
            </a:extLst>
          </p:cNvPr>
          <p:cNvSpPr txBox="1"/>
          <p:nvPr/>
        </p:nvSpPr>
        <p:spPr>
          <a:xfrm>
            <a:off x="1009650" y="985528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Spring Boot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DF429C0-0659-4734-6100-7658C7CEF578}"/>
              </a:ext>
            </a:extLst>
          </p:cNvPr>
          <p:cNvSpPr txBox="1"/>
          <p:nvPr/>
        </p:nvSpPr>
        <p:spPr>
          <a:xfrm>
            <a:off x="1009650" y="492247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APIs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958709-9606-5D46-C68E-BFD5A5E68D48}"/>
              </a:ext>
            </a:extLst>
          </p:cNvPr>
          <p:cNvSpPr txBox="1"/>
          <p:nvPr/>
        </p:nvSpPr>
        <p:spPr>
          <a:xfrm>
            <a:off x="937260" y="1408694"/>
            <a:ext cx="10317480" cy="42466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 Spring revolucionou o desenvolvimento Java, mas o configuração inicial ainda exige bastante trabalho manual. Para resolver isso, surgiu o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Spring Boot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Ele permite criar aplicações prontas em minutos, através de: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Gerencia as configurações do Spring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, já permitindo que eu execute uma aplicação em minutos!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Configura um servidor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automaticamente para executar a aplicação.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Gerencia as dependências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iniciais do projeto.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2BBD46D-6C43-C2DE-EA08-02DAB6238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80" y="331174"/>
            <a:ext cx="4102474" cy="105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pring Boot">
            <a:extLst>
              <a:ext uri="{FF2B5EF4-FFF2-40B4-BE49-F238E27FC236}">
                <a16:creationId xmlns:a16="http://schemas.microsoft.com/office/drawing/2014/main" id="{7C783BB7-09F6-E380-C5EF-5D267E15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198" y="4400550"/>
            <a:ext cx="1540112" cy="138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DC95DE2-B9A7-9149-6021-A6563B989002}"/>
              </a:ext>
            </a:extLst>
          </p:cNvPr>
          <p:cNvSpPr txBox="1"/>
          <p:nvPr/>
        </p:nvSpPr>
        <p:spPr>
          <a:xfrm>
            <a:off x="795830" y="5289351"/>
            <a:ext cx="8473900" cy="1184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💡O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Spring Boot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não é um framework novo, apenas um “módulo” do Spring que permite criar aplicações Spring com o mínimo de configuração manual.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73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2C102-6DC5-B82D-6FDE-90971BEBA718}"/>
              </a:ext>
            </a:extLst>
          </p:cNvPr>
          <p:cNvSpPr txBox="1"/>
          <p:nvPr/>
        </p:nvSpPr>
        <p:spPr>
          <a:xfrm>
            <a:off x="1009650" y="987279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Arquitetura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DBDF9E-8D65-34B5-A5EF-6EB1E23EBB8C}"/>
              </a:ext>
            </a:extLst>
          </p:cNvPr>
          <p:cNvSpPr txBox="1"/>
          <p:nvPr/>
        </p:nvSpPr>
        <p:spPr>
          <a:xfrm>
            <a:off x="1011568" y="1574104"/>
            <a:ext cx="9644558" cy="464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Vamos começar nossa API com a seguinte Arquitetura: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16CAC1-C802-2717-DDD3-D081F322F42B}"/>
              </a:ext>
            </a:extLst>
          </p:cNvPr>
          <p:cNvSpPr txBox="1"/>
          <p:nvPr/>
        </p:nvSpPr>
        <p:spPr>
          <a:xfrm>
            <a:off x="1009650" y="492247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APIs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94B3EE-1CE5-4251-BCE5-0BCC0A3E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40" y="2225690"/>
            <a:ext cx="5096119" cy="3356282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B3F46B8-2433-41CA-B5BE-B3664E829F71}"/>
              </a:ext>
            </a:extLst>
          </p:cNvPr>
          <p:cNvSpPr/>
          <p:nvPr/>
        </p:nvSpPr>
        <p:spPr>
          <a:xfrm>
            <a:off x="4080296" y="3347048"/>
            <a:ext cx="2475780" cy="7418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80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2C102-6DC5-B82D-6FDE-90971BEBA718}"/>
              </a:ext>
            </a:extLst>
          </p:cNvPr>
          <p:cNvSpPr txBox="1"/>
          <p:nvPr/>
        </p:nvSpPr>
        <p:spPr>
          <a:xfrm>
            <a:off x="1009650" y="987279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Arquitetura - </a:t>
            </a:r>
            <a:r>
              <a:rPr lang="pt-BR" sz="2000" spc="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Models</a:t>
            </a:r>
            <a:endParaRPr lang="pt-BR" sz="2000" spc="3" dirty="0">
              <a:solidFill>
                <a:schemeClr val="tx1">
                  <a:lumMod val="65000"/>
                  <a:lumOff val="35000"/>
                </a:schemeClr>
              </a:solidFill>
              <a:latin typeface="Montserrat Extra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DBDF9E-8D65-34B5-A5EF-6EB1E23EBB8C}"/>
              </a:ext>
            </a:extLst>
          </p:cNvPr>
          <p:cNvSpPr txBox="1"/>
          <p:nvPr/>
        </p:nvSpPr>
        <p:spPr>
          <a:xfrm>
            <a:off x="1011568" y="1574104"/>
            <a:ext cx="9644558" cy="14959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Models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– Na pasta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Models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, ficam todas as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Entidades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de nossa aplicação –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As tabelas do Banco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Essa pasta é o </a:t>
            </a:r>
            <a:r>
              <a:rPr lang="pt-BR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coração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da nossa aplicação (Domínio)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16CAC1-C802-2717-DDD3-D081F322F42B}"/>
              </a:ext>
            </a:extLst>
          </p:cNvPr>
          <p:cNvSpPr txBox="1"/>
          <p:nvPr/>
        </p:nvSpPr>
        <p:spPr>
          <a:xfrm>
            <a:off x="1009650" y="492247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APIs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8A1D73-C466-4F1A-9571-9BE79968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06" y="3070026"/>
            <a:ext cx="5612969" cy="28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3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2C102-6DC5-B82D-6FDE-90971BEBA718}"/>
              </a:ext>
            </a:extLst>
          </p:cNvPr>
          <p:cNvSpPr txBox="1"/>
          <p:nvPr/>
        </p:nvSpPr>
        <p:spPr>
          <a:xfrm>
            <a:off x="1009650" y="987279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Arquitetura - </a:t>
            </a:r>
            <a:r>
              <a:rPr lang="pt-BR" sz="2000" spc="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Repositories</a:t>
            </a:r>
            <a:endParaRPr lang="pt-BR" sz="2000" spc="3" dirty="0">
              <a:solidFill>
                <a:schemeClr val="tx1">
                  <a:lumMod val="65000"/>
                  <a:lumOff val="35000"/>
                </a:schemeClr>
              </a:solidFill>
              <a:latin typeface="Montserrat Extra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DBDF9E-8D65-34B5-A5EF-6EB1E23EBB8C}"/>
              </a:ext>
            </a:extLst>
          </p:cNvPr>
          <p:cNvSpPr txBox="1"/>
          <p:nvPr/>
        </p:nvSpPr>
        <p:spPr>
          <a:xfrm>
            <a:off x="1009650" y="1482600"/>
            <a:ext cx="9644558" cy="926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Repositories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– Nessa pasta ficam todas as classes que interagem com o Banco de Dados (nosso Contexto), realizando Cadastro, Edição e Exclusão (Persistência de Dados).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16CAC1-C802-2717-DDD3-D081F322F42B}"/>
              </a:ext>
            </a:extLst>
          </p:cNvPr>
          <p:cNvSpPr txBox="1"/>
          <p:nvPr/>
        </p:nvSpPr>
        <p:spPr>
          <a:xfrm>
            <a:off x="1009650" y="492247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APIs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23B3F9-8DB6-482A-A530-01C91C52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81" y="3196570"/>
            <a:ext cx="6918422" cy="12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6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2C102-6DC5-B82D-6FDE-90971BEBA718}"/>
              </a:ext>
            </a:extLst>
          </p:cNvPr>
          <p:cNvSpPr txBox="1"/>
          <p:nvPr/>
        </p:nvSpPr>
        <p:spPr>
          <a:xfrm>
            <a:off x="1009650" y="987279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Arquitetura - </a:t>
            </a:r>
            <a:r>
              <a:rPr lang="pt-BR" sz="2000" spc="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Controllers</a:t>
            </a:r>
            <a:endParaRPr lang="pt-BR" sz="2000" spc="3" dirty="0">
              <a:solidFill>
                <a:schemeClr val="tx1">
                  <a:lumMod val="65000"/>
                  <a:lumOff val="35000"/>
                </a:schemeClr>
              </a:solidFill>
              <a:latin typeface="Montserrat ExtraLigh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DBDF9E-8D65-34B5-A5EF-6EB1E23EBB8C}"/>
              </a:ext>
            </a:extLst>
          </p:cNvPr>
          <p:cNvSpPr txBox="1"/>
          <p:nvPr/>
        </p:nvSpPr>
        <p:spPr>
          <a:xfrm>
            <a:off x="1009650" y="1482600"/>
            <a:ext cx="9644558" cy="19114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Controllers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– Nessa pasta ficam nosso Controladores, eles são responsáveis por receber os pedidos, chamar os repositórios e devolver uma resposta ao Cliente.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Nos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Controllers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ficam as portas de entrada para nossa API!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16CAC1-C802-2717-DDD3-D081F322F42B}"/>
              </a:ext>
            </a:extLst>
          </p:cNvPr>
          <p:cNvSpPr txBox="1"/>
          <p:nvPr/>
        </p:nvSpPr>
        <p:spPr>
          <a:xfrm>
            <a:off x="1009650" y="492247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APIs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AF2072-D149-4349-98BD-310AFAF1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31" y="3610155"/>
            <a:ext cx="6208937" cy="16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24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2C102-6DC5-B82D-6FDE-90971BEBA718}"/>
              </a:ext>
            </a:extLst>
          </p:cNvPr>
          <p:cNvSpPr txBox="1"/>
          <p:nvPr/>
        </p:nvSpPr>
        <p:spPr>
          <a:xfrm>
            <a:off x="1009650" y="985528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Fluxo da Arquitetura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16CAC1-C802-2717-DDD3-D081F322F42B}"/>
              </a:ext>
            </a:extLst>
          </p:cNvPr>
          <p:cNvSpPr txBox="1"/>
          <p:nvPr/>
        </p:nvSpPr>
        <p:spPr>
          <a:xfrm>
            <a:off x="1009650" y="492247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APIs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214D50E-2590-43CB-8811-78A15AAE2883}"/>
              </a:ext>
            </a:extLst>
          </p:cNvPr>
          <p:cNvSpPr/>
          <p:nvPr/>
        </p:nvSpPr>
        <p:spPr>
          <a:xfrm>
            <a:off x="5700565" y="2151457"/>
            <a:ext cx="3252159" cy="480538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A2D49A1-C8AF-4C2E-96D2-1DF9706E8C3F}"/>
              </a:ext>
            </a:extLst>
          </p:cNvPr>
          <p:cNvSpPr txBox="1"/>
          <p:nvPr/>
        </p:nvSpPr>
        <p:spPr>
          <a:xfrm>
            <a:off x="6205209" y="2207060"/>
            <a:ext cx="22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CONTROLLERS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C0714BF-9CE5-4B48-8595-3C64ECB5E971}"/>
              </a:ext>
            </a:extLst>
          </p:cNvPr>
          <p:cNvSpPr/>
          <p:nvPr/>
        </p:nvSpPr>
        <p:spPr>
          <a:xfrm>
            <a:off x="3877516" y="894867"/>
            <a:ext cx="3252159" cy="59174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D19785-05E8-46B3-9ECE-926E9C13C7C6}"/>
              </a:ext>
            </a:extLst>
          </p:cNvPr>
          <p:cNvSpPr txBox="1"/>
          <p:nvPr/>
        </p:nvSpPr>
        <p:spPr>
          <a:xfrm>
            <a:off x="4382160" y="1006073"/>
            <a:ext cx="22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Aplicação Web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01D99D3-FD89-4E53-A5E1-166EDDD3170E}"/>
              </a:ext>
            </a:extLst>
          </p:cNvPr>
          <p:cNvSpPr/>
          <p:nvPr/>
        </p:nvSpPr>
        <p:spPr>
          <a:xfrm>
            <a:off x="7643589" y="919078"/>
            <a:ext cx="3252159" cy="59174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A87D563-A6CA-47E3-B657-730F1C5EA756}"/>
              </a:ext>
            </a:extLst>
          </p:cNvPr>
          <p:cNvSpPr txBox="1"/>
          <p:nvPr/>
        </p:nvSpPr>
        <p:spPr>
          <a:xfrm>
            <a:off x="8148233" y="1030284"/>
            <a:ext cx="22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Aplicação Mobile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EDA04D9-5007-46AC-8835-A68E4EE035E9}"/>
              </a:ext>
            </a:extLst>
          </p:cNvPr>
          <p:cNvCxnSpPr>
            <a:cxnSpLocks/>
          </p:cNvCxnSpPr>
          <p:nvPr/>
        </p:nvCxnSpPr>
        <p:spPr>
          <a:xfrm>
            <a:off x="5700565" y="1549276"/>
            <a:ext cx="946030" cy="43061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E536323-ADF4-4056-A83C-69CD62DD124B}"/>
              </a:ext>
            </a:extLst>
          </p:cNvPr>
          <p:cNvCxnSpPr>
            <a:cxnSpLocks/>
          </p:cNvCxnSpPr>
          <p:nvPr/>
        </p:nvCxnSpPr>
        <p:spPr>
          <a:xfrm flipH="1">
            <a:off x="7872566" y="1577273"/>
            <a:ext cx="828136" cy="40262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6AA8D05-8B08-4433-872F-5403B17DCE55}"/>
              </a:ext>
            </a:extLst>
          </p:cNvPr>
          <p:cNvSpPr/>
          <p:nvPr/>
        </p:nvSpPr>
        <p:spPr>
          <a:xfrm>
            <a:off x="5700564" y="3082823"/>
            <a:ext cx="3252159" cy="4280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5CC2F6C-7107-42AB-9424-38E9E3D5EFE1}"/>
              </a:ext>
            </a:extLst>
          </p:cNvPr>
          <p:cNvSpPr txBox="1"/>
          <p:nvPr/>
        </p:nvSpPr>
        <p:spPr>
          <a:xfrm>
            <a:off x="6205209" y="3107034"/>
            <a:ext cx="22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Services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893D955-7C11-4C24-B4D1-190C57C635D9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7326644" y="2631995"/>
            <a:ext cx="1" cy="45082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207C2278-81DA-43FD-A93D-F1DE0E2169E6}"/>
              </a:ext>
            </a:extLst>
          </p:cNvPr>
          <p:cNvSpPr/>
          <p:nvPr/>
        </p:nvSpPr>
        <p:spPr>
          <a:xfrm>
            <a:off x="5700564" y="3910361"/>
            <a:ext cx="3252159" cy="4280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4C475E1-DEFF-400D-9D97-EC0AE1FB9752}"/>
              </a:ext>
            </a:extLst>
          </p:cNvPr>
          <p:cNvSpPr txBox="1"/>
          <p:nvPr/>
        </p:nvSpPr>
        <p:spPr>
          <a:xfrm>
            <a:off x="6205209" y="3934572"/>
            <a:ext cx="22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Repositories</a:t>
            </a:r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9745DAFE-E037-4724-8B6C-CDDA529A4D15}"/>
              </a:ext>
            </a:extLst>
          </p:cNvPr>
          <p:cNvSpPr/>
          <p:nvPr/>
        </p:nvSpPr>
        <p:spPr>
          <a:xfrm>
            <a:off x="5711347" y="4786252"/>
            <a:ext cx="3252159" cy="4280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0FA2118-4367-48BE-8CC9-72D540C9780F}"/>
              </a:ext>
            </a:extLst>
          </p:cNvPr>
          <p:cNvSpPr txBox="1"/>
          <p:nvPr/>
        </p:nvSpPr>
        <p:spPr>
          <a:xfrm>
            <a:off x="6215992" y="4810463"/>
            <a:ext cx="226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Banco de Dados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EB4B141-DA1E-430E-94B7-DA34B7FDC6FE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7337427" y="3509511"/>
            <a:ext cx="2" cy="42506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DBBC159-59A5-40CD-A469-8A46FCD0C497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326644" y="4338394"/>
            <a:ext cx="10783" cy="413368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A2BC6BA3-B561-41AD-8CF8-D0D45726AA5A}"/>
              </a:ext>
            </a:extLst>
          </p:cNvPr>
          <p:cNvSpPr/>
          <p:nvPr/>
        </p:nvSpPr>
        <p:spPr>
          <a:xfrm>
            <a:off x="1398141" y="3424429"/>
            <a:ext cx="1983413" cy="62182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Models</a:t>
            </a:r>
            <a:endParaRPr lang="pt-BR" dirty="0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AB90E6A5-641A-4E4F-9CF4-5A3F2A115E5E}"/>
              </a:ext>
            </a:extLst>
          </p:cNvPr>
          <p:cNvCxnSpPr/>
          <p:nvPr/>
        </p:nvCxnSpPr>
        <p:spPr>
          <a:xfrm flipV="1">
            <a:off x="3631721" y="2631995"/>
            <a:ext cx="1768415" cy="792434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3FE0F7AE-1B18-482B-93A4-D48A0C2A1CCA}"/>
              </a:ext>
            </a:extLst>
          </p:cNvPr>
          <p:cNvCxnSpPr>
            <a:cxnSpLocks/>
          </p:cNvCxnSpPr>
          <p:nvPr/>
        </p:nvCxnSpPr>
        <p:spPr>
          <a:xfrm flipV="1">
            <a:off x="3681982" y="3291702"/>
            <a:ext cx="1797200" cy="259415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FCB3E8EE-FB41-46D3-8488-DC3C7E141358}"/>
              </a:ext>
            </a:extLst>
          </p:cNvPr>
          <p:cNvCxnSpPr>
            <a:cxnSpLocks/>
          </p:cNvCxnSpPr>
          <p:nvPr/>
        </p:nvCxnSpPr>
        <p:spPr>
          <a:xfrm>
            <a:off x="3669978" y="3722041"/>
            <a:ext cx="1854119" cy="324215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DA32478-98E1-4784-A980-F12E0E3523F5}"/>
              </a:ext>
            </a:extLst>
          </p:cNvPr>
          <p:cNvCxnSpPr>
            <a:cxnSpLocks/>
          </p:cNvCxnSpPr>
          <p:nvPr/>
        </p:nvCxnSpPr>
        <p:spPr>
          <a:xfrm>
            <a:off x="3631721" y="3947052"/>
            <a:ext cx="1914834" cy="928953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3B6AEDE-F97C-4E3E-6243-4C357E38B7DD}"/>
              </a:ext>
            </a:extLst>
          </p:cNvPr>
          <p:cNvSpPr/>
          <p:nvPr/>
        </p:nvSpPr>
        <p:spPr>
          <a:xfrm>
            <a:off x="10095723" y="2088764"/>
            <a:ext cx="1550191" cy="621827"/>
          </a:xfrm>
          <a:prstGeom prst="round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DTOs</a:t>
            </a:r>
            <a:endParaRPr lang="pt-BR" dirty="0"/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8AAC028-45A1-999D-D008-F39F35487436}"/>
              </a:ext>
            </a:extLst>
          </p:cNvPr>
          <p:cNvCxnSpPr>
            <a:cxnSpLocks/>
          </p:cNvCxnSpPr>
          <p:nvPr/>
        </p:nvCxnSpPr>
        <p:spPr>
          <a:xfrm flipH="1" flipV="1">
            <a:off x="8355330" y="1855442"/>
            <a:ext cx="1634490" cy="296015"/>
          </a:xfrm>
          <a:prstGeom prst="line">
            <a:avLst/>
          </a:prstGeom>
          <a:ln w="571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Gráfico 30">
            <a:extLst>
              <a:ext uri="{FF2B5EF4-FFF2-40B4-BE49-F238E27FC236}">
                <a16:creationId xmlns:a16="http://schemas.microsoft.com/office/drawing/2014/main" id="{4FD2EA5E-A0A0-0062-0DA1-F5624DE0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3888" y="4748416"/>
            <a:ext cx="640793" cy="660818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0803C15-36C8-F9A5-CD45-9573F324B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02" y="1979893"/>
            <a:ext cx="1076489" cy="10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0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2C102-6DC5-B82D-6FDE-90971BEBA718}"/>
              </a:ext>
            </a:extLst>
          </p:cNvPr>
          <p:cNvSpPr txBox="1"/>
          <p:nvPr/>
        </p:nvSpPr>
        <p:spPr>
          <a:xfrm>
            <a:off x="1009650" y="987279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API</a:t>
            </a:r>
            <a:endParaRPr lang="pt-PT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DBDF9E-8D65-34B5-A5EF-6EB1E23EBB8C}"/>
              </a:ext>
            </a:extLst>
          </p:cNvPr>
          <p:cNvSpPr txBox="1"/>
          <p:nvPr/>
        </p:nvSpPr>
        <p:spPr>
          <a:xfrm>
            <a:off x="1011568" y="1518075"/>
            <a:ext cx="9644558" cy="876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Uma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API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é uma interface que serve para </a:t>
            </a:r>
            <a:r>
              <a:rPr lang="pt-BR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intermediar a comunicação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entre o Front-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end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(site ou aplicativo) e um Banco de Dados.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828B2-E0FE-4EA4-6797-9CF7B81CD536}"/>
              </a:ext>
            </a:extLst>
          </p:cNvPr>
          <p:cNvSpPr/>
          <p:nvPr/>
        </p:nvSpPr>
        <p:spPr>
          <a:xfrm>
            <a:off x="1186542" y="4142014"/>
            <a:ext cx="1959427" cy="1730828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rgbClr val="000000"/>
                </a:solidFill>
                <a:latin typeface="Montserrat"/>
              </a:rPr>
              <a:t>Front-end</a:t>
            </a:r>
          </a:p>
        </p:txBody>
      </p:sp>
      <p:sp>
        <p:nvSpPr>
          <p:cNvPr id="12" name="Seta: Bidirecional 11">
            <a:extLst>
              <a:ext uri="{FF2B5EF4-FFF2-40B4-BE49-F238E27FC236}">
                <a16:creationId xmlns:a16="http://schemas.microsoft.com/office/drawing/2014/main" id="{A066DAC6-D1BA-5F8E-1A05-9431AD28D6AF}"/>
              </a:ext>
            </a:extLst>
          </p:cNvPr>
          <p:cNvSpPr/>
          <p:nvPr/>
        </p:nvSpPr>
        <p:spPr>
          <a:xfrm>
            <a:off x="3252108" y="4664528"/>
            <a:ext cx="1719942" cy="75111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0EA361-106F-C2CF-33BC-6561E371AF36}"/>
              </a:ext>
            </a:extLst>
          </p:cNvPr>
          <p:cNvSpPr/>
          <p:nvPr/>
        </p:nvSpPr>
        <p:spPr>
          <a:xfrm>
            <a:off x="5116285" y="4054928"/>
            <a:ext cx="1959427" cy="1730828"/>
          </a:xfrm>
          <a:prstGeom prst="ellipse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 dirty="0">
                <a:solidFill>
                  <a:srgbClr val="000000"/>
                </a:solidFill>
                <a:latin typeface="Montserrat"/>
              </a:rPr>
              <a:t>Back-end</a:t>
            </a:r>
          </a:p>
          <a:p>
            <a:pPr algn="ctr"/>
            <a:r>
              <a:rPr lang="pt-PT" b="1" dirty="0">
                <a:solidFill>
                  <a:srgbClr val="000000"/>
                </a:solidFill>
                <a:latin typeface="Montserrat"/>
              </a:rPr>
              <a:t>API</a:t>
            </a:r>
            <a:endParaRPr lang="pt-PT" dirty="0">
              <a:solidFill>
                <a:srgbClr val="000000"/>
              </a:solidFill>
            </a:endParaRPr>
          </a:p>
        </p:txBody>
      </p:sp>
      <p:sp>
        <p:nvSpPr>
          <p:cNvPr id="16" name="Seta: Bidirecional 15">
            <a:extLst>
              <a:ext uri="{FF2B5EF4-FFF2-40B4-BE49-F238E27FC236}">
                <a16:creationId xmlns:a16="http://schemas.microsoft.com/office/drawing/2014/main" id="{71739C23-73C6-7EB0-6946-FEB89C29FE13}"/>
              </a:ext>
            </a:extLst>
          </p:cNvPr>
          <p:cNvSpPr/>
          <p:nvPr/>
        </p:nvSpPr>
        <p:spPr>
          <a:xfrm>
            <a:off x="7225393" y="4664528"/>
            <a:ext cx="1513114" cy="75111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AB2FA1-AC08-E431-9BBD-871AD4442C76}"/>
              </a:ext>
            </a:extLst>
          </p:cNvPr>
          <p:cNvSpPr/>
          <p:nvPr/>
        </p:nvSpPr>
        <p:spPr>
          <a:xfrm>
            <a:off x="8871856" y="4054928"/>
            <a:ext cx="1959427" cy="1730828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>
                <a:solidFill>
                  <a:srgbClr val="000000"/>
                </a:solidFill>
                <a:latin typeface="Montserrat"/>
              </a:rPr>
              <a:t>Banco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16CAC1-C802-2717-DDD3-D081F322F42B}"/>
              </a:ext>
            </a:extLst>
          </p:cNvPr>
          <p:cNvSpPr txBox="1"/>
          <p:nvPr/>
        </p:nvSpPr>
        <p:spPr>
          <a:xfrm>
            <a:off x="940332" y="500036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Conceitos </a:t>
            </a:r>
            <a:endParaRPr lang="pt-BR" sz="1800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8370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2C102-6DC5-B82D-6FDE-90971BEBA718}"/>
              </a:ext>
            </a:extLst>
          </p:cNvPr>
          <p:cNvSpPr txBox="1"/>
          <p:nvPr/>
        </p:nvSpPr>
        <p:spPr>
          <a:xfrm>
            <a:off x="940332" y="995041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REST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DBDF9E-8D65-34B5-A5EF-6EB1E23EBB8C}"/>
              </a:ext>
            </a:extLst>
          </p:cNvPr>
          <p:cNvSpPr txBox="1"/>
          <p:nvPr/>
        </p:nvSpPr>
        <p:spPr>
          <a:xfrm>
            <a:off x="1011568" y="1539620"/>
            <a:ext cx="9644558" cy="13728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Existem diversos formatos comuns a APIs, com o mais comum sendo as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APIs REST (</a:t>
            </a:r>
            <a:r>
              <a:rPr lang="pt-BR" dirty="0" err="1">
                <a:latin typeface="Montserrat" panose="00000500000000000000"/>
              </a:rPr>
              <a:t>Representational</a:t>
            </a:r>
            <a:r>
              <a:rPr lang="pt-BR" dirty="0">
                <a:latin typeface="Montserrat" panose="00000500000000000000"/>
              </a:rPr>
              <a:t> </a:t>
            </a:r>
            <a:r>
              <a:rPr lang="pt-BR" dirty="0" err="1">
                <a:latin typeface="Montserrat" panose="00000500000000000000"/>
              </a:rPr>
              <a:t>State</a:t>
            </a:r>
            <a:r>
              <a:rPr lang="pt-BR" dirty="0">
                <a:latin typeface="Montserrat" panose="00000500000000000000"/>
              </a:rPr>
              <a:t> </a:t>
            </a:r>
            <a:r>
              <a:rPr lang="pt-BR" dirty="0" err="1">
                <a:latin typeface="Montserrat" panose="00000500000000000000"/>
              </a:rPr>
              <a:t>Transfer</a:t>
            </a:r>
            <a:r>
              <a:rPr lang="pt-BR" dirty="0">
                <a:latin typeface="Montserrat" panose="00000500000000000000"/>
              </a:rPr>
              <a:t>)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16CAC1-C802-2717-DDD3-D081F322F42B}"/>
              </a:ext>
            </a:extLst>
          </p:cNvPr>
          <p:cNvSpPr txBox="1"/>
          <p:nvPr/>
        </p:nvSpPr>
        <p:spPr>
          <a:xfrm>
            <a:off x="940332" y="500036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APIs</a:t>
            </a:r>
            <a:endParaRPr lang="pt-BR" sz="1800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40C17F9-69F7-4959-848B-37ECD4FC97BC}"/>
              </a:ext>
            </a:extLst>
          </p:cNvPr>
          <p:cNvSpPr txBox="1"/>
          <p:nvPr/>
        </p:nvSpPr>
        <p:spPr>
          <a:xfrm>
            <a:off x="1011568" y="2655341"/>
            <a:ext cx="96445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Essas são as APIs mais populares e flexíveis encontradas na Web atualmente. O cliente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envia solicitações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ao servidor. O servidor usa essa entrada do cliente para iniciar funções internas e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retorna os dados de saída ao cliente.</a:t>
            </a:r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7FD8D055-21B7-4FEC-BC35-4C6107A87233}"/>
              </a:ext>
            </a:extLst>
          </p:cNvPr>
          <p:cNvSpPr/>
          <p:nvPr/>
        </p:nvSpPr>
        <p:spPr>
          <a:xfrm>
            <a:off x="3170463" y="3960018"/>
            <a:ext cx="1959427" cy="1730828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b="1" dirty="0">
                <a:solidFill>
                  <a:srgbClr val="000000"/>
                </a:solidFill>
                <a:latin typeface="Montserrat"/>
              </a:rPr>
              <a:t>Cliente</a:t>
            </a:r>
          </a:p>
        </p:txBody>
      </p:sp>
      <p:sp>
        <p:nvSpPr>
          <p:cNvPr id="20" name="Seta: Bidirecional 11">
            <a:extLst>
              <a:ext uri="{FF2B5EF4-FFF2-40B4-BE49-F238E27FC236}">
                <a16:creationId xmlns:a16="http://schemas.microsoft.com/office/drawing/2014/main" id="{45F51E61-67AB-4703-9C8E-1F45C9454453}"/>
              </a:ext>
            </a:extLst>
          </p:cNvPr>
          <p:cNvSpPr/>
          <p:nvPr/>
        </p:nvSpPr>
        <p:spPr>
          <a:xfrm>
            <a:off x="5236029" y="4482532"/>
            <a:ext cx="1719942" cy="75111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D3447D21-D560-4F6B-A177-615E351070CD}"/>
              </a:ext>
            </a:extLst>
          </p:cNvPr>
          <p:cNvSpPr/>
          <p:nvPr/>
        </p:nvSpPr>
        <p:spPr>
          <a:xfrm>
            <a:off x="7100206" y="3872932"/>
            <a:ext cx="1959427" cy="1730828"/>
          </a:xfrm>
          <a:prstGeom prst="ellipse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b="1" dirty="0">
                <a:solidFill>
                  <a:srgbClr val="000000"/>
                </a:solidFill>
                <a:latin typeface="Montserrat"/>
              </a:rPr>
              <a:t>API REST</a:t>
            </a:r>
            <a:endParaRPr lang="pt-PT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7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2C102-6DC5-B82D-6FDE-90971BEBA718}"/>
              </a:ext>
            </a:extLst>
          </p:cNvPr>
          <p:cNvSpPr txBox="1"/>
          <p:nvPr/>
        </p:nvSpPr>
        <p:spPr>
          <a:xfrm>
            <a:off x="1009650" y="987279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Formatos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DBDF9E-8D65-34B5-A5EF-6EB1E23EBB8C}"/>
              </a:ext>
            </a:extLst>
          </p:cNvPr>
          <p:cNvSpPr txBox="1"/>
          <p:nvPr/>
        </p:nvSpPr>
        <p:spPr>
          <a:xfrm>
            <a:off x="1011568" y="1574104"/>
            <a:ext cx="9644558" cy="464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Além do REST, existem outros formatos de API, como: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16CAC1-C802-2717-DDD3-D081F322F42B}"/>
              </a:ext>
            </a:extLst>
          </p:cNvPr>
          <p:cNvSpPr txBox="1"/>
          <p:nvPr/>
        </p:nvSpPr>
        <p:spPr>
          <a:xfrm>
            <a:off x="1009650" y="492247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APIs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342606-C3B3-0BCC-3F33-0A73905A7EE1}"/>
              </a:ext>
            </a:extLst>
          </p:cNvPr>
          <p:cNvSpPr txBox="1"/>
          <p:nvPr/>
        </p:nvSpPr>
        <p:spPr>
          <a:xfrm>
            <a:off x="1190306" y="2787105"/>
            <a:ext cx="11063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 b="1" dirty="0">
                <a:latin typeface="Montserrat"/>
              </a:rPr>
              <a:t>SOAP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4BF37B-33CD-927B-7F02-7C7EC13D643F}"/>
              </a:ext>
            </a:extLst>
          </p:cNvPr>
          <p:cNvSpPr txBox="1"/>
          <p:nvPr/>
        </p:nvSpPr>
        <p:spPr>
          <a:xfrm>
            <a:off x="2414323" y="2718958"/>
            <a:ext cx="36615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Montserrat"/>
              </a:rPr>
              <a:t>Utiliza arquivos </a:t>
            </a:r>
            <a:r>
              <a:rPr lang="pt-PT" b="1" dirty="0">
                <a:latin typeface="Montserrat"/>
              </a:rPr>
              <a:t>XML</a:t>
            </a:r>
            <a:r>
              <a:rPr lang="pt-PT" dirty="0">
                <a:latin typeface="Montserrat"/>
              </a:rPr>
              <a:t> para troca de informa</a:t>
            </a:r>
            <a:r>
              <a:rPr lang="pt-BR" dirty="0" err="1">
                <a:latin typeface="Montserrat"/>
              </a:rPr>
              <a:t>ções</a:t>
            </a:r>
            <a:r>
              <a:rPr lang="pt-BR" dirty="0">
                <a:latin typeface="Montserrat"/>
              </a:rPr>
              <a:t>, considerado mais complexo que REST</a:t>
            </a:r>
            <a:endParaRPr lang="pt-PT" dirty="0">
              <a:latin typeface="Montserra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20787D-9114-806D-3B3B-18FE588BA216}"/>
              </a:ext>
            </a:extLst>
          </p:cNvPr>
          <p:cNvSpPr txBox="1"/>
          <p:nvPr/>
        </p:nvSpPr>
        <p:spPr>
          <a:xfrm>
            <a:off x="321626" y="4499737"/>
            <a:ext cx="20926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 b="1" dirty="0">
                <a:latin typeface="Montserrat"/>
              </a:rPr>
              <a:t>WebSocket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B07627-DC4D-4A35-0BB7-0D929C91826A}"/>
              </a:ext>
            </a:extLst>
          </p:cNvPr>
          <p:cNvSpPr txBox="1"/>
          <p:nvPr/>
        </p:nvSpPr>
        <p:spPr>
          <a:xfrm>
            <a:off x="2414323" y="4409423"/>
            <a:ext cx="34037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Montserrat"/>
              </a:rPr>
              <a:t>Uma conexão </a:t>
            </a:r>
            <a:r>
              <a:rPr lang="pt-PT" b="1" dirty="0">
                <a:latin typeface="Montserrat"/>
              </a:rPr>
              <a:t>bidirecional</a:t>
            </a:r>
            <a:r>
              <a:rPr lang="pt-PT" dirty="0">
                <a:latin typeface="Montserrat"/>
              </a:rPr>
              <a:t> é estabelecida com o servidor.</a:t>
            </a:r>
            <a:br>
              <a:rPr lang="pt-PT" dirty="0">
                <a:latin typeface="Montserrat"/>
              </a:rPr>
            </a:br>
            <a:r>
              <a:rPr lang="pt-PT" dirty="0">
                <a:latin typeface="Montserrat"/>
              </a:rPr>
              <a:t>Exemplo</a:t>
            </a:r>
            <a:r>
              <a:rPr lang="pt-BR" dirty="0">
                <a:latin typeface="Montserrat"/>
              </a:rPr>
              <a:t>:</a:t>
            </a:r>
            <a:r>
              <a:rPr lang="zh-CN" altLang="pt-BR" dirty="0">
                <a:latin typeface="Montserrat"/>
              </a:rPr>
              <a:t> </a:t>
            </a:r>
            <a:r>
              <a:rPr lang="pt-BR" altLang="zh-CN" dirty="0">
                <a:latin typeface="Montserrat"/>
              </a:rPr>
              <a:t>Chat/Jogo Multijogador</a:t>
            </a:r>
            <a:endParaRPr lang="pt-PT" dirty="0">
              <a:latin typeface="Montserrat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197992E-0ACA-3742-D666-A18A7321868D}"/>
              </a:ext>
            </a:extLst>
          </p:cNvPr>
          <p:cNvSpPr txBox="1"/>
          <p:nvPr/>
        </p:nvSpPr>
        <p:spPr>
          <a:xfrm>
            <a:off x="6553186" y="2808605"/>
            <a:ext cx="8600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 b="1" dirty="0">
                <a:latin typeface="Montserrat"/>
              </a:rPr>
              <a:t>RPC</a:t>
            </a: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8D9CA71-4B91-1B6E-DC4A-6CF40112CA75}"/>
              </a:ext>
            </a:extLst>
          </p:cNvPr>
          <p:cNvSpPr txBox="1"/>
          <p:nvPr/>
        </p:nvSpPr>
        <p:spPr>
          <a:xfrm>
            <a:off x="7721399" y="2718958"/>
            <a:ext cx="34037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Montserrat"/>
              </a:rPr>
              <a:t>O cliente pede a execução de uma função ou procedimento no servidor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E0474E-AB11-9756-2006-B55AD4867708}"/>
              </a:ext>
            </a:extLst>
          </p:cNvPr>
          <p:cNvSpPr txBox="1"/>
          <p:nvPr/>
        </p:nvSpPr>
        <p:spPr>
          <a:xfrm>
            <a:off x="6116156" y="4430924"/>
            <a:ext cx="1605243" cy="47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2400" b="1" dirty="0">
                <a:latin typeface="Montserrat"/>
              </a:rPr>
              <a:t>GraphQL</a:t>
            </a:r>
            <a:endParaRPr lang="pt-PT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FD61B9A-417C-5FC7-82C3-51E187670028}"/>
              </a:ext>
            </a:extLst>
          </p:cNvPr>
          <p:cNvSpPr txBox="1"/>
          <p:nvPr/>
        </p:nvSpPr>
        <p:spPr>
          <a:xfrm>
            <a:off x="7721399" y="4458217"/>
            <a:ext cx="34037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latin typeface="Montserrat"/>
              </a:rPr>
              <a:t>A API retorna apenas os dados necessários (cliente informa a estrutura exata dos dados que precisa)</a:t>
            </a:r>
          </a:p>
        </p:txBody>
      </p:sp>
    </p:spTree>
    <p:extLst>
      <p:ext uri="{BB962C8B-B14F-4D97-AF65-F5344CB8AC3E}">
        <p14:creationId xmlns:p14="http://schemas.microsoft.com/office/powerpoint/2010/main" val="240986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2C102-6DC5-B82D-6FDE-90971BEBA718}"/>
              </a:ext>
            </a:extLst>
          </p:cNvPr>
          <p:cNvSpPr txBox="1"/>
          <p:nvPr/>
        </p:nvSpPr>
        <p:spPr>
          <a:xfrm>
            <a:off x="1009650" y="985528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JPA e </a:t>
            </a:r>
            <a:r>
              <a:rPr lang="pt-BR" sz="2000" spc="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Hibernate</a:t>
            </a:r>
            <a:endParaRPr lang="pt-BR" sz="2000" spc="3" dirty="0">
              <a:solidFill>
                <a:schemeClr val="tx1">
                  <a:lumMod val="65000"/>
                  <a:lumOff val="35000"/>
                </a:schemeClr>
              </a:solidFill>
              <a:latin typeface="Montserrat ExtraLight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16CAC1-C802-2717-DDD3-D081F322F42B}"/>
              </a:ext>
            </a:extLst>
          </p:cNvPr>
          <p:cNvSpPr txBox="1"/>
          <p:nvPr/>
        </p:nvSpPr>
        <p:spPr>
          <a:xfrm>
            <a:off x="1009650" y="492247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APIs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6569743-2274-4FF2-B5A0-A4E74CC9BDF7}"/>
              </a:ext>
            </a:extLst>
          </p:cNvPr>
          <p:cNvSpPr txBox="1"/>
          <p:nvPr/>
        </p:nvSpPr>
        <p:spPr>
          <a:xfrm>
            <a:off x="1009650" y="1570303"/>
            <a:ext cx="10317480" cy="1295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Para que nosso Código Java possa manipular o Banco de Dados precisamos do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JPA,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ele é uma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especificação (interface)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de como as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ORMs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podem trabalhar dentro do Java, o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Hibernate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é a </a:t>
            </a:r>
            <a:r>
              <a:rPr lang="pt-BR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implementação mais utilizada do JPA.</a:t>
            </a:r>
          </a:p>
        </p:txBody>
      </p:sp>
      <p:pic>
        <p:nvPicPr>
          <p:cNvPr id="2052" name="Picture 4" descr="Spring Data JPA - Huong Dan Java">
            <a:extLst>
              <a:ext uri="{FF2B5EF4-FFF2-40B4-BE49-F238E27FC236}">
                <a16:creationId xmlns:a16="http://schemas.microsoft.com/office/drawing/2014/main" id="{454BF82F-63E6-B87B-94D8-DF76F4FCE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099" y="305006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uia Completo de Hibernate: Aprenda Hibernate do Básico ao Avançado">
            <a:extLst>
              <a:ext uri="{FF2B5EF4-FFF2-40B4-BE49-F238E27FC236}">
                <a16:creationId xmlns:a16="http://schemas.microsoft.com/office/drawing/2014/main" id="{CC521D37-0AA4-635B-2A97-48B82ECC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359" y="3281751"/>
            <a:ext cx="3641179" cy="190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579C2F3-0E94-630C-B0BA-DA67EC577559}"/>
              </a:ext>
            </a:extLst>
          </p:cNvPr>
          <p:cNvSpPr txBox="1"/>
          <p:nvPr/>
        </p:nvSpPr>
        <p:spPr>
          <a:xfrm>
            <a:off x="5508079" y="3772495"/>
            <a:ext cx="647700" cy="993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X</a:t>
            </a:r>
            <a:endParaRPr lang="pt-BR" sz="4400" b="1" u="sng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075DD0-FA98-AC6D-0AB1-94FE2754B78D}"/>
              </a:ext>
            </a:extLst>
          </p:cNvPr>
          <p:cNvSpPr txBox="1"/>
          <p:nvPr/>
        </p:nvSpPr>
        <p:spPr>
          <a:xfrm>
            <a:off x="3248158" y="5147030"/>
            <a:ext cx="1220972" cy="9115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JPA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06B9CA1-A839-46C3-9409-E3AE1B6DEAB1}"/>
              </a:ext>
            </a:extLst>
          </p:cNvPr>
          <p:cNvSpPr txBox="1"/>
          <p:nvPr/>
        </p:nvSpPr>
        <p:spPr>
          <a:xfrm>
            <a:off x="6958883" y="5109792"/>
            <a:ext cx="2934129" cy="9115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Hibernate</a:t>
            </a:r>
            <a:endParaRPr lang="pt-BR" sz="400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0635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A095D-46AA-C012-5EE4-9AD602D7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514160-5252-8D0F-4A30-1F44F5CA5546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C844D6-4C54-42BB-0B66-1DB9E12EA644}"/>
              </a:ext>
            </a:extLst>
          </p:cNvPr>
          <p:cNvSpPr txBox="1"/>
          <p:nvPr/>
        </p:nvSpPr>
        <p:spPr>
          <a:xfrm>
            <a:off x="1009650" y="985528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JPA e </a:t>
            </a:r>
            <a:r>
              <a:rPr lang="pt-BR" sz="2000" spc="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Hibernate</a:t>
            </a:r>
            <a:endParaRPr lang="pt-BR" sz="2000" spc="3" dirty="0">
              <a:solidFill>
                <a:schemeClr val="tx1">
                  <a:lumMod val="65000"/>
                  <a:lumOff val="35000"/>
                </a:schemeClr>
              </a:solidFill>
              <a:latin typeface="Montserrat ExtraLight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D600766-8C89-FF60-5343-E260A16F3BB9}"/>
              </a:ext>
            </a:extLst>
          </p:cNvPr>
          <p:cNvSpPr txBox="1"/>
          <p:nvPr/>
        </p:nvSpPr>
        <p:spPr>
          <a:xfrm>
            <a:off x="1009650" y="492247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APIs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934358C-3656-95A2-FC6B-E1AD478BE8DC}"/>
              </a:ext>
            </a:extLst>
          </p:cNvPr>
          <p:cNvSpPr txBox="1"/>
          <p:nvPr/>
        </p:nvSpPr>
        <p:spPr>
          <a:xfrm>
            <a:off x="1009650" y="1687057"/>
            <a:ext cx="10317480" cy="34156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Hibernate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é uma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ORM –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Object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Relational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pt-B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Mapper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(Mapeia Código para SQL)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 que ele faz por trás dos panos: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Converte Classes Java em tabelas e tabelas em Classes Java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Cria colunas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Monta queries SQL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Gerencia as conexões com o Banco e Dados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pic>
        <p:nvPicPr>
          <p:cNvPr id="1026" name="Picture 2" descr="Guia Completo de Hibernate: Aprenda Hibernate do Básico ao Avançado">
            <a:extLst>
              <a:ext uri="{FF2B5EF4-FFF2-40B4-BE49-F238E27FC236}">
                <a16:creationId xmlns:a16="http://schemas.microsoft.com/office/drawing/2014/main" id="{71816CF2-5CE9-1651-5BBB-157C6CD5E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890" y="3863830"/>
            <a:ext cx="3844290" cy="200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49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2C102-6DC5-B82D-6FDE-90971BEBA718}"/>
              </a:ext>
            </a:extLst>
          </p:cNvPr>
          <p:cNvSpPr txBox="1"/>
          <p:nvPr/>
        </p:nvSpPr>
        <p:spPr>
          <a:xfrm>
            <a:off x="1009650" y="985528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JPA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16CAC1-C802-2717-DDD3-D081F322F42B}"/>
              </a:ext>
            </a:extLst>
          </p:cNvPr>
          <p:cNvSpPr txBox="1"/>
          <p:nvPr/>
        </p:nvSpPr>
        <p:spPr>
          <a:xfrm>
            <a:off x="1009650" y="492247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APIs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8E1104-5E45-4F71-9366-418B4862C491}"/>
              </a:ext>
            </a:extLst>
          </p:cNvPr>
          <p:cNvSpPr txBox="1"/>
          <p:nvPr/>
        </p:nvSpPr>
        <p:spPr>
          <a:xfrm>
            <a:off x="6589155" y="1624065"/>
            <a:ext cx="406505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Engenharia Reversa (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Database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First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C75763C-0C2C-49BA-8F2E-EE35D73A8120}"/>
              </a:ext>
            </a:extLst>
          </p:cNvPr>
          <p:cNvSpPr txBox="1"/>
          <p:nvPr/>
        </p:nvSpPr>
        <p:spPr>
          <a:xfrm>
            <a:off x="745579" y="2694134"/>
            <a:ext cx="5086350" cy="2502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Abordagem onde o </a:t>
            </a:r>
            <a:r>
              <a:rPr lang="pt-BR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Código é feito primeiro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pt-BR" sz="2000" u="sng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Com base no Código o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Hibernate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gera o Banco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BDE8FA-99C6-422D-AE3B-A8E38F8ABD2F}"/>
              </a:ext>
            </a:extLst>
          </p:cNvPr>
          <p:cNvSpPr txBox="1"/>
          <p:nvPr/>
        </p:nvSpPr>
        <p:spPr>
          <a:xfrm>
            <a:off x="6156743" y="2802695"/>
            <a:ext cx="5086350" cy="2506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Abordagem onde o </a:t>
            </a:r>
            <a:r>
              <a:rPr lang="pt-BR" sz="2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Banco de Dados é feito primeiro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pt-BR" sz="2000" u="sng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Tx/>
              <a:buChar char="-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Com base no Banco de Dados são criadas as Classes</a:t>
            </a:r>
          </a:p>
        </p:txBody>
      </p:sp>
      <p:pic>
        <p:nvPicPr>
          <p:cNvPr id="3" name="Picture 4" descr="Spring Data JPA - Huong Dan Java">
            <a:extLst>
              <a:ext uri="{FF2B5EF4-FFF2-40B4-BE49-F238E27FC236}">
                <a16:creationId xmlns:a16="http://schemas.microsoft.com/office/drawing/2014/main" id="{F03AEB81-647E-4667-F9A1-4C4971A50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2988"/>
            <a:ext cx="1348741" cy="134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B660BB2-2625-51B9-D990-3F0FAF2CD6A0}"/>
              </a:ext>
            </a:extLst>
          </p:cNvPr>
          <p:cNvSpPr txBox="1"/>
          <p:nvPr/>
        </p:nvSpPr>
        <p:spPr>
          <a:xfrm>
            <a:off x="1223011" y="1835881"/>
            <a:ext cx="42291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JPA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First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(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Code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</a:t>
            </a:r>
            <a:r>
              <a:rPr lang="pt-B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First</a:t>
            </a:r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70E205-3B95-23BD-D3AE-0FD6D148727E}"/>
              </a:ext>
            </a:extLst>
          </p:cNvPr>
          <p:cNvSpPr txBox="1"/>
          <p:nvPr/>
        </p:nvSpPr>
        <p:spPr>
          <a:xfrm>
            <a:off x="2549734" y="5520545"/>
            <a:ext cx="7268636" cy="5008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💡</a:t>
            </a:r>
            <a:r>
              <a:rPr lang="pt-BR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Normalmente uma abordagem hibrida é preferida!</a:t>
            </a:r>
          </a:p>
        </p:txBody>
      </p:sp>
    </p:spTree>
    <p:extLst>
      <p:ext uri="{BB962C8B-B14F-4D97-AF65-F5344CB8AC3E}">
        <p14:creationId xmlns:p14="http://schemas.microsoft.com/office/powerpoint/2010/main" val="99117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E8DB18-FEC2-91BA-1216-F1B50D784535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2C102-6DC5-B82D-6FDE-90971BEBA718}"/>
              </a:ext>
            </a:extLst>
          </p:cNvPr>
          <p:cNvSpPr txBox="1"/>
          <p:nvPr/>
        </p:nvSpPr>
        <p:spPr>
          <a:xfrm>
            <a:off x="1009650" y="985528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Principais </a:t>
            </a:r>
            <a:r>
              <a:rPr lang="pt-BR" sz="2000" spc="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ORMs</a:t>
            </a:r>
            <a:endParaRPr lang="pt-BR" sz="2000" spc="3" dirty="0">
              <a:solidFill>
                <a:schemeClr val="tx1">
                  <a:lumMod val="65000"/>
                  <a:lumOff val="35000"/>
                </a:schemeClr>
              </a:solidFill>
              <a:latin typeface="Montserrat ExtraLight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16CAC1-C802-2717-DDD3-D081F322F42B}"/>
              </a:ext>
            </a:extLst>
          </p:cNvPr>
          <p:cNvSpPr txBox="1"/>
          <p:nvPr/>
        </p:nvSpPr>
        <p:spPr>
          <a:xfrm>
            <a:off x="1009650" y="492247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APIs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026" name="Picture 2" descr="Entity Framework | Douglas Lima | .NET Core | Object-relational mapping  (ORM) | DIO">
            <a:extLst>
              <a:ext uri="{FF2B5EF4-FFF2-40B4-BE49-F238E27FC236}">
                <a16:creationId xmlns:a16="http://schemas.microsoft.com/office/drawing/2014/main" id="{6195D6A6-15E6-4884-A5E2-726BABB14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52" y="2045305"/>
            <a:ext cx="2261560" cy="123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ia Completo de Hibernate: Aprenda Hibernate do Básico ao Avançado">
            <a:extLst>
              <a:ext uri="{FF2B5EF4-FFF2-40B4-BE49-F238E27FC236}">
                <a16:creationId xmlns:a16="http://schemas.microsoft.com/office/drawing/2014/main" id="{13A5DA32-E006-4858-AF9D-F8C67CA1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90" y="2045305"/>
            <a:ext cx="3253597" cy="170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Hibernate – Wikipédia, a enciclopédia livre">
            <a:extLst>
              <a:ext uri="{FF2B5EF4-FFF2-40B4-BE49-F238E27FC236}">
                <a16:creationId xmlns:a16="http://schemas.microsoft.com/office/drawing/2014/main" id="{4A3358B2-9EF4-4C7A-827F-1DC1B8CB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650" y="3375189"/>
            <a:ext cx="2261559" cy="127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2" descr="https://assets.dio.me/BOVpDl9wA2ihOIP-0Edfb9AAi7PFwkUNZdUI6rLv0Xo/f:webp/q:80/L2FydGljbGVzL2NvdmVyL2E2MzcwOWQ4LTY0MjctNGU3Ni04OWQ4LTIyZWFhMDM2NGJlOC5qcGc">
            <a:extLst>
              <a:ext uri="{FF2B5EF4-FFF2-40B4-BE49-F238E27FC236}">
                <a16:creationId xmlns:a16="http://schemas.microsoft.com/office/drawing/2014/main" id="{C7A4AF7A-5EA3-4B4C-B5D2-006F6C0423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802921" cy="18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8" name="Picture 14" descr="NuGet Gallery | Dapper">
            <a:extLst>
              <a:ext uri="{FF2B5EF4-FFF2-40B4-BE49-F238E27FC236}">
                <a16:creationId xmlns:a16="http://schemas.microsoft.com/office/drawing/2014/main" id="{41A7401F-4ECC-494C-BD6F-4ACF6638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974" y="3349214"/>
            <a:ext cx="1335964" cy="133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clipseLink 4.0 Documentation">
            <a:extLst>
              <a:ext uri="{FF2B5EF4-FFF2-40B4-BE49-F238E27FC236}">
                <a16:creationId xmlns:a16="http://schemas.microsoft.com/office/drawing/2014/main" id="{5B9238E5-C789-468B-A7CE-2ECB3AD2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88" y="3955570"/>
            <a:ext cx="3810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5FDB24D3-3E75-4BEE-B126-E123A3B21086}"/>
              </a:ext>
            </a:extLst>
          </p:cNvPr>
          <p:cNvSpPr txBox="1"/>
          <p:nvPr/>
        </p:nvSpPr>
        <p:spPr>
          <a:xfrm>
            <a:off x="8333409" y="1492183"/>
            <a:ext cx="715073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8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C#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58E08B-93E0-4FDA-8425-4C1E16E5D510}"/>
              </a:ext>
            </a:extLst>
          </p:cNvPr>
          <p:cNvSpPr txBox="1"/>
          <p:nvPr/>
        </p:nvSpPr>
        <p:spPr>
          <a:xfrm>
            <a:off x="2264363" y="1492183"/>
            <a:ext cx="99465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8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27418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3D847-BF16-9202-E5B0-75455E674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EA2129-0111-BEFE-BDBD-DF4707AEF0FE}"/>
              </a:ext>
            </a:extLst>
          </p:cNvPr>
          <p:cNvSpPr/>
          <p:nvPr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A9285F-665A-D4E6-3B5D-C637BA3E4BD2}"/>
              </a:ext>
            </a:extLst>
          </p:cNvPr>
          <p:cNvSpPr txBox="1"/>
          <p:nvPr/>
        </p:nvSpPr>
        <p:spPr>
          <a:xfrm>
            <a:off x="1009650" y="985528"/>
            <a:ext cx="6862916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Light"/>
              </a:rPr>
              <a:t>Spring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4067CDD-E638-870F-8D4E-9F2A8321927D}"/>
              </a:ext>
            </a:extLst>
          </p:cNvPr>
          <p:cNvSpPr txBox="1"/>
          <p:nvPr/>
        </p:nvSpPr>
        <p:spPr>
          <a:xfrm>
            <a:off x="1009650" y="492247"/>
            <a:ext cx="964455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 spc="3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</a:rPr>
              <a:t>APIs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6EE4F8-B630-FDB2-82F1-848F51E5E85F}"/>
              </a:ext>
            </a:extLst>
          </p:cNvPr>
          <p:cNvSpPr txBox="1"/>
          <p:nvPr/>
        </p:nvSpPr>
        <p:spPr>
          <a:xfrm>
            <a:off x="937260" y="1568649"/>
            <a:ext cx="10317480" cy="4446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Temos a nossa API e a nossa conexão do Banco de Dados 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Hibernate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), agora quem gerencia tudo isso e </a:t>
            </a:r>
            <a:r>
              <a:rPr lang="pt-BR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conecta todos os elementos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da aplicação?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 Spring Framework!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pt-BR" sz="240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O Spring tem como objetivo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simplificar o desenvolvimento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Java. Ele não é uma coisa só, mas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um conjunto de módulos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que fornecem soluções para quase todos os problemas de uma aplicação.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Ele é o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 “maestro”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da nossa aplicação.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50B078-EBCE-8FAF-1391-73D69363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770"/>
            <a:ext cx="4347210" cy="111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4776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e1c57e-919b-452d-af71-40dd36d53e1d" xsi:nil="true"/>
    <lcf76f155ced4ddcb4097134ff3c332f xmlns="761627ea-33f3-4494-b25a-8cd6aa0e35a2">
      <Terms xmlns="http://schemas.microsoft.com/office/infopath/2007/PartnerControls"/>
    </lcf76f155ced4ddcb4097134ff3c332f>
    <SharedWithUsers xmlns="ade1c57e-919b-452d-af71-40dd36d53e1d">
      <UserInfo>
        <DisplayName>Erica Franco Teixeira</DisplayName>
        <AccountId>64</AccountId>
        <AccountType/>
      </UserInfo>
      <UserInfo>
        <DisplayName>Adriane Treitero Consolo</DisplayName>
        <AccountId>162</AccountId>
        <AccountType/>
      </UserInfo>
      <UserInfo>
        <DisplayName>Jaqueline Eiri Kono</DisplayName>
        <AccountId>111</AccountId>
        <AccountType/>
      </UserInfo>
      <UserInfo>
        <DisplayName>Arthur Antunes Ferreira</DisplayName>
        <AccountId>105</AccountId>
        <AccountType/>
      </UserInfo>
      <UserInfo>
        <DisplayName>Felipe Santos de Jesus</DisplayName>
        <AccountId>104</AccountId>
        <AccountType/>
      </UserInfo>
      <UserInfo>
        <DisplayName>Dirce Maria Rocha da Silva</DisplayName>
        <AccountId>648</AccountId>
        <AccountType/>
      </UserInfo>
      <UserInfo>
        <DisplayName>Adriana Valeria Lucena</DisplayName>
        <AccountId>1483</AccountId>
        <AccountType/>
      </UserInfo>
      <UserInfo>
        <DisplayName>Claudia Baroni Savini Ferreira</DisplayName>
        <AccountId>46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2C90BF6F131D448E527484C8CE1227" ma:contentTypeVersion="15" ma:contentTypeDescription="Criar um novo documento." ma:contentTypeScope="" ma:versionID="ce0db57d641df80177d513ae0b371357">
  <xsd:schema xmlns:xsd="http://www.w3.org/2001/XMLSchema" xmlns:xs="http://www.w3.org/2001/XMLSchema" xmlns:p="http://schemas.microsoft.com/office/2006/metadata/properties" xmlns:ns2="761627ea-33f3-4494-b25a-8cd6aa0e35a2" xmlns:ns3="ade1c57e-919b-452d-af71-40dd36d53e1d" targetNamespace="http://schemas.microsoft.com/office/2006/metadata/properties" ma:root="true" ma:fieldsID="ef9bdaaa78acec39267c678fb74048a2" ns2:_="" ns3:_="">
    <xsd:import namespace="761627ea-33f3-4494-b25a-8cd6aa0e35a2"/>
    <xsd:import namespace="ade1c57e-919b-452d-af71-40dd36d53e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627ea-33f3-4494-b25a-8cd6aa0e3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3bb9e50e-ce22-4fee-9d7c-9dfda410bf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e1c57e-919b-452d-af71-40dd36d53e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c9146ae-5e5a-4b7a-b2bc-77258f2dac17}" ma:internalName="TaxCatchAll" ma:showField="CatchAllData" ma:web="ade1c57e-919b-452d-af71-40dd36d53e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3EFEAC-8B25-4F79-A383-9706C39874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A1CBCF-0C1B-4E95-ACA8-37AE70B07EF4}">
  <ds:schemaRefs>
    <ds:schemaRef ds:uri="http://schemas.microsoft.com/office/infopath/2007/PartnerControls"/>
    <ds:schemaRef ds:uri="8ef2e7c2-5723-4a00-b539-30900fa2c034"/>
    <ds:schemaRef ds:uri="http://purl.org/dc/terms/"/>
    <ds:schemaRef ds:uri="http://purl.org/dc/elements/1.1/"/>
    <ds:schemaRef ds:uri="91b9bb72-746a-4af2-8d86-40ca93795fee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bc0e5369-c096-4c7c-8fa8-aa8708d741a6"/>
    <ds:schemaRef ds:uri="08d067dd-8e2c-4a79-9062-fe7d0b6cc39d"/>
    <ds:schemaRef ds:uri="ade1c57e-919b-452d-af71-40dd36d53e1d"/>
    <ds:schemaRef ds:uri="761627ea-33f3-4494-b25a-8cd6aa0e35a2"/>
  </ds:schemaRefs>
</ds:datastoreItem>
</file>

<file path=customXml/itemProps3.xml><?xml version="1.0" encoding="utf-8"?>
<ds:datastoreItem xmlns:ds="http://schemas.openxmlformats.org/officeDocument/2006/customXml" ds:itemID="{779DF2FA-CBE5-4A0A-8B06-3BB29A4A9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1627ea-33f3-4494-b25a-8cd6aa0e35a2"/>
    <ds:schemaRef ds:uri="ade1c57e-919b-452d-af71-40dd36d53e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661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Montserrat</vt:lpstr>
      <vt:lpstr>Montserrat ExtraLight</vt:lpstr>
      <vt:lpstr>Trade Gothic Next Cond</vt:lpstr>
      <vt:lpstr>Trade Gothic Next Light</vt:lpstr>
      <vt:lpstr>PortalVTI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Ronaldo</dc:creator>
  <cp:lastModifiedBy>Vinicio Oliveira Santos</cp:lastModifiedBy>
  <cp:revision>968</cp:revision>
  <dcterms:created xsi:type="dcterms:W3CDTF">2022-07-07T19:26:39Z</dcterms:created>
  <dcterms:modified xsi:type="dcterms:W3CDTF">2025-09-02T23:42:36Z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0x010100682C90BF6F131D448E527484C8CE1227</vt:lpwstr>
  </property>
  <property fmtid="{D5CDD505-2E9C-101B-9397-08002B2CF9AE}" pid="3" name="MediaServiceImageTags">
    <vt:lpwstr/>
  </property>
</Properties>
</file>