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瑞 龙" initials="瑞" lastIdx="2" clrIdx="0">
    <p:extLst>
      <p:ext uri="{19B8F6BF-5375-455C-9EA6-DF929625EA0E}">
        <p15:presenceInfo xmlns:p15="http://schemas.microsoft.com/office/powerpoint/2012/main" userId="c7ecf2ce63ae5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68" d="100"/>
          <a:sy n="68" d="100"/>
        </p:scale>
        <p:origin x="328" y="68"/>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04T08:13:45.186" idx="1">
    <p:pos x="10" y="10"/>
    <p:text>操作系统  很重要</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04T08:18:10.443" idx="2">
    <p:pos x="10" y="10"/>
    <p:text>哈佛结构</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2019/9/17</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487488" y="1844824"/>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839416" y="332656"/>
            <a:ext cx="10972800" cy="561975"/>
          </a:xfrm>
        </p:spPr>
        <p:txBody>
          <a:bodyPr/>
          <a:lstStyle/>
          <a:p>
            <a:r>
              <a:rPr lang="zh-CN" altLang="en-US"/>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
        <p:nvSpPr>
          <p:cNvPr id="4" name="文本框 3">
            <a:extLst>
              <a:ext uri="{FF2B5EF4-FFF2-40B4-BE49-F238E27FC236}">
                <a16:creationId xmlns:a16="http://schemas.microsoft.com/office/drawing/2014/main" id="{B7F3D410-5BEF-4E56-B35D-88F3C6641755}"/>
              </a:ext>
            </a:extLst>
          </p:cNvPr>
          <p:cNvSpPr txBox="1"/>
          <p:nvPr/>
        </p:nvSpPr>
        <p:spPr>
          <a:xfrm>
            <a:off x="10128448" y="3645024"/>
            <a:ext cx="1656184" cy="1477328"/>
          </a:xfrm>
          <a:prstGeom prst="rect">
            <a:avLst/>
          </a:prstGeom>
          <a:noFill/>
        </p:spPr>
        <p:txBody>
          <a:bodyPr wrap="square" rtlCol="0">
            <a:spAutoFit/>
          </a:bodyPr>
          <a:lstStyle/>
          <a:p>
            <a:r>
              <a:rPr lang="en-US" altLang="zh-CN" dirty="0"/>
              <a:t>2</a:t>
            </a:r>
            <a:r>
              <a:rPr lang="zh-CN" altLang="en-US" dirty="0"/>
              <a:t>*</a:t>
            </a:r>
            <a:r>
              <a:rPr lang="en-US" altLang="zh-CN" dirty="0"/>
              <a:t>0.5+3</a:t>
            </a:r>
            <a:r>
              <a:rPr lang="zh-CN" altLang="en-US" dirty="0"/>
              <a:t>*</a:t>
            </a:r>
            <a:r>
              <a:rPr lang="en-US" altLang="zh-CN" dirty="0"/>
              <a:t>0.3+4</a:t>
            </a:r>
            <a:r>
              <a:rPr lang="zh-CN" altLang="en-US" dirty="0"/>
              <a:t>*</a:t>
            </a:r>
            <a:r>
              <a:rPr lang="en-US" altLang="zh-CN" dirty="0"/>
              <a:t>0.1+5</a:t>
            </a:r>
            <a:r>
              <a:rPr lang="zh-CN" altLang="en-US" dirty="0"/>
              <a:t>*</a:t>
            </a:r>
            <a:r>
              <a:rPr lang="en-US" altLang="zh-CN" dirty="0"/>
              <a:t>0.2=3</a:t>
            </a:r>
          </a:p>
          <a:p>
            <a:endParaRPr lang="en-US" altLang="zh-CN" dirty="0"/>
          </a:p>
          <a:p>
            <a:r>
              <a:rPr lang="en-US" altLang="zh-CN" dirty="0"/>
              <a:t>1200/3=400</a:t>
            </a:r>
          </a:p>
          <a:p>
            <a:endParaRPr lang="zh-CN" altLang="en-US" dirty="0"/>
          </a:p>
        </p:txBody>
      </p:sp>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本课程的成绩由三部分组成：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雪梨任务：</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4901</TotalTime>
  <Words>1949</Words>
  <Application>Microsoft Office PowerPoint</Application>
  <PresentationFormat>宽屏</PresentationFormat>
  <Paragraphs>375</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ljc</cp:lastModifiedBy>
  <cp:revision>344</cp:revision>
  <dcterms:created xsi:type="dcterms:W3CDTF">2007-10-21T01:27:31Z</dcterms:created>
  <dcterms:modified xsi:type="dcterms:W3CDTF">2019-09-17T14:38:15Z</dcterms:modified>
  <cp:category/>
</cp:coreProperties>
</file>