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2946" y="-9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EA99-52CB-4DB3-9950-29EE89FCB55F}" type="datetimeFigureOut">
              <a:rPr lang="nl-NL" smtClean="0"/>
              <a:pPr/>
              <a:t>28-5-2015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3E5FA-1CDE-4248-A452-AC30CBB924D8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ep 69"/>
          <p:cNvGrpSpPr/>
          <p:nvPr/>
        </p:nvGrpSpPr>
        <p:grpSpPr>
          <a:xfrm>
            <a:off x="179511" y="260648"/>
            <a:ext cx="8822429" cy="5328592"/>
            <a:chOff x="755576" y="188640"/>
            <a:chExt cx="8136904" cy="4914547"/>
          </a:xfrm>
        </p:grpSpPr>
        <p:grpSp>
          <p:nvGrpSpPr>
            <p:cNvPr id="58" name="Groep 57"/>
            <p:cNvGrpSpPr/>
            <p:nvPr/>
          </p:nvGrpSpPr>
          <p:grpSpPr>
            <a:xfrm>
              <a:off x="755576" y="188640"/>
              <a:ext cx="1512168" cy="1719395"/>
              <a:chOff x="6442235" y="116632"/>
              <a:chExt cx="2288988" cy="2602670"/>
            </a:xfrm>
          </p:grpSpPr>
          <p:grpSp>
            <p:nvGrpSpPr>
              <p:cNvPr id="61" name="Groep 78"/>
              <p:cNvGrpSpPr/>
              <p:nvPr/>
            </p:nvGrpSpPr>
            <p:grpSpPr>
              <a:xfrm>
                <a:off x="6442235" y="116632"/>
                <a:ext cx="2288988" cy="2602670"/>
                <a:chOff x="6082195" y="116632"/>
                <a:chExt cx="2288988" cy="2602670"/>
              </a:xfrm>
            </p:grpSpPr>
            <p:sp>
              <p:nvSpPr>
                <p:cNvPr id="63" name="Rechthoek 62"/>
                <p:cNvSpPr/>
                <p:nvPr/>
              </p:nvSpPr>
              <p:spPr>
                <a:xfrm>
                  <a:off x="6300192" y="116632"/>
                  <a:ext cx="936104" cy="187220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64" name="Groep 49"/>
                <p:cNvGrpSpPr/>
                <p:nvPr/>
              </p:nvGrpSpPr>
              <p:grpSpPr>
                <a:xfrm>
                  <a:off x="6082195" y="116632"/>
                  <a:ext cx="2288988" cy="2602670"/>
                  <a:chOff x="2049747" y="116632"/>
                  <a:chExt cx="2288988" cy="2602670"/>
                </a:xfrm>
              </p:grpSpPr>
              <p:grpSp>
                <p:nvGrpSpPr>
                  <p:cNvPr id="65" name="Groep 35"/>
                  <p:cNvGrpSpPr/>
                  <p:nvPr/>
                </p:nvGrpSpPr>
                <p:grpSpPr>
                  <a:xfrm>
                    <a:off x="2267744" y="116632"/>
                    <a:ext cx="1872208" cy="1872208"/>
                    <a:chOff x="547936" y="485056"/>
                    <a:chExt cx="2592288" cy="2592288"/>
                  </a:xfrm>
                </p:grpSpPr>
                <p:sp>
                  <p:nvSpPr>
                    <p:cNvPr id="67" name="Rechthoek 66"/>
                    <p:cNvSpPr/>
                    <p:nvPr/>
                  </p:nvSpPr>
                  <p:spPr>
                    <a:xfrm>
                      <a:off x="547936" y="485056"/>
                      <a:ext cx="2592288" cy="259228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68" name="Ovaal 67"/>
                    <p:cNvSpPr/>
                    <p:nvPr/>
                  </p:nvSpPr>
                  <p:spPr>
                    <a:xfrm>
                      <a:off x="691952" y="629072"/>
                      <a:ext cx="2304256" cy="230425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</p:grpSp>
              <p:sp>
                <p:nvSpPr>
                  <p:cNvPr id="66" name="Tekstvak 65"/>
                  <p:cNvSpPr txBox="1"/>
                  <p:nvPr/>
                </p:nvSpPr>
                <p:spPr>
                  <a:xfrm>
                    <a:off x="2049747" y="1988838"/>
                    <a:ext cx="2288988" cy="7304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r>
                      <a:rPr lang="en-US" sz="1400" dirty="0" smtClean="0"/>
                      <a:t>. Fixation</a:t>
                    </a:r>
                  </a:p>
                  <a:p>
                    <a:pPr algn="ctr"/>
                    <a:r>
                      <a:rPr lang="en-US" sz="1400" dirty="0" smtClean="0"/>
                      <a:t>(500-1500 ms)</a:t>
                    </a:r>
                    <a:endParaRPr lang="nl-NL" sz="1400" dirty="0"/>
                  </a:p>
                </p:txBody>
              </p:sp>
            </p:grpSp>
          </p:grpSp>
          <p:sp>
            <p:nvSpPr>
              <p:cNvPr id="62" name="Ovaal 61"/>
              <p:cNvSpPr/>
              <p:nvPr/>
            </p:nvSpPr>
            <p:spPr>
              <a:xfrm>
                <a:off x="7542000" y="1000800"/>
                <a:ext cx="104012" cy="104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1" name="Groep 90"/>
            <p:cNvGrpSpPr/>
            <p:nvPr/>
          </p:nvGrpSpPr>
          <p:grpSpPr>
            <a:xfrm>
              <a:off x="2051720" y="764704"/>
              <a:ext cx="1512168" cy="1975495"/>
              <a:chOff x="6461453" y="116632"/>
              <a:chExt cx="2288988" cy="2990331"/>
            </a:xfrm>
          </p:grpSpPr>
          <p:grpSp>
            <p:nvGrpSpPr>
              <p:cNvPr id="79" name="Groep 78"/>
              <p:cNvGrpSpPr/>
              <p:nvPr/>
            </p:nvGrpSpPr>
            <p:grpSpPr>
              <a:xfrm>
                <a:off x="6461453" y="116632"/>
                <a:ext cx="2288988" cy="2990331"/>
                <a:chOff x="6101413" y="116632"/>
                <a:chExt cx="2288988" cy="2990331"/>
              </a:xfrm>
            </p:grpSpPr>
            <p:sp>
              <p:nvSpPr>
                <p:cNvPr id="60" name="Rechthoek 59"/>
                <p:cNvSpPr/>
                <p:nvPr/>
              </p:nvSpPr>
              <p:spPr>
                <a:xfrm>
                  <a:off x="6300192" y="116632"/>
                  <a:ext cx="936104" cy="1872208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grpSp>
              <p:nvGrpSpPr>
                <p:cNvPr id="50" name="Groep 49"/>
                <p:cNvGrpSpPr/>
                <p:nvPr/>
              </p:nvGrpSpPr>
              <p:grpSpPr>
                <a:xfrm>
                  <a:off x="6101413" y="116632"/>
                  <a:ext cx="2288988" cy="2990331"/>
                  <a:chOff x="2068965" y="116632"/>
                  <a:chExt cx="2288988" cy="2990331"/>
                </a:xfrm>
              </p:grpSpPr>
              <p:grpSp>
                <p:nvGrpSpPr>
                  <p:cNvPr id="51" name="Groep 35"/>
                  <p:cNvGrpSpPr/>
                  <p:nvPr/>
                </p:nvGrpSpPr>
                <p:grpSpPr>
                  <a:xfrm>
                    <a:off x="2267744" y="116632"/>
                    <a:ext cx="1872208" cy="1872208"/>
                    <a:chOff x="547936" y="485056"/>
                    <a:chExt cx="2592288" cy="2592288"/>
                  </a:xfrm>
                </p:grpSpPr>
                <p:sp>
                  <p:nvSpPr>
                    <p:cNvPr id="53" name="Rechthoek 52"/>
                    <p:cNvSpPr/>
                    <p:nvPr/>
                  </p:nvSpPr>
                  <p:spPr>
                    <a:xfrm>
                      <a:off x="547936" y="485056"/>
                      <a:ext cx="2592288" cy="2592288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54" name="Ovaal 53"/>
                    <p:cNvSpPr/>
                    <p:nvPr/>
                  </p:nvSpPr>
                  <p:spPr>
                    <a:xfrm>
                      <a:off x="691952" y="629072"/>
                      <a:ext cx="2304256" cy="230425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55" name="Ovaal 54"/>
                    <p:cNvSpPr/>
                    <p:nvPr/>
                  </p:nvSpPr>
                  <p:spPr>
                    <a:xfrm rot="4500000">
                      <a:off x="752032" y="788856"/>
                      <a:ext cx="504055" cy="504055"/>
                    </a:xfrm>
                    <a:prstGeom prst="ellipse">
                      <a:avLst/>
                    </a:prstGeom>
                    <a:blipFill dpi="0" rotWithShape="1">
                      <a:blip r:embed="rId2" cstate="print"/>
                      <a:srcRect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</p:grpSp>
              <p:sp>
                <p:nvSpPr>
                  <p:cNvPr id="52" name="Tekstvak 51"/>
                  <p:cNvSpPr txBox="1"/>
                  <p:nvPr/>
                </p:nvSpPr>
                <p:spPr>
                  <a:xfrm>
                    <a:off x="2068965" y="1988838"/>
                    <a:ext cx="2288988" cy="11181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r>
                      <a:rPr lang="en-US" sz="1400" dirty="0" smtClean="0"/>
                      <a:t>. Target: location + orientation</a:t>
                    </a:r>
                  </a:p>
                  <a:p>
                    <a:pPr algn="ctr"/>
                    <a:r>
                      <a:rPr lang="en-US" sz="1400" dirty="0" smtClean="0"/>
                      <a:t>(100 ms)</a:t>
                    </a:r>
                    <a:endParaRPr lang="nl-NL" sz="1400" dirty="0"/>
                  </a:p>
                </p:txBody>
              </p:sp>
            </p:grpSp>
          </p:grpSp>
          <p:sp>
            <p:nvSpPr>
              <p:cNvPr id="59" name="Ovaal 58"/>
              <p:cNvSpPr/>
              <p:nvPr/>
            </p:nvSpPr>
            <p:spPr>
              <a:xfrm>
                <a:off x="7542000" y="1000800"/>
                <a:ext cx="104012" cy="104012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grpSp>
          <p:nvGrpSpPr>
            <p:cNvPr id="99" name="Groep 98"/>
            <p:cNvGrpSpPr/>
            <p:nvPr/>
          </p:nvGrpSpPr>
          <p:grpSpPr>
            <a:xfrm>
              <a:off x="4716016" y="1772816"/>
              <a:ext cx="2016224" cy="3330371"/>
              <a:chOff x="2339752" y="2924944"/>
              <a:chExt cx="2016224" cy="3330371"/>
            </a:xfrm>
          </p:grpSpPr>
          <p:grpSp>
            <p:nvGrpSpPr>
              <p:cNvPr id="81" name="Groep 80"/>
              <p:cNvGrpSpPr/>
              <p:nvPr/>
            </p:nvGrpSpPr>
            <p:grpSpPr>
              <a:xfrm>
                <a:off x="2339752" y="2924944"/>
                <a:ext cx="2016224" cy="3330371"/>
                <a:chOff x="2339752" y="2924944"/>
                <a:chExt cx="2016224" cy="3330371"/>
              </a:xfrm>
            </p:grpSpPr>
            <p:grpSp>
              <p:nvGrpSpPr>
                <p:cNvPr id="73" name="Groep 72"/>
                <p:cNvGrpSpPr/>
                <p:nvPr/>
              </p:nvGrpSpPr>
              <p:grpSpPr>
                <a:xfrm>
                  <a:off x="2411760" y="3429000"/>
                  <a:ext cx="1872208" cy="2826315"/>
                  <a:chOff x="251520" y="116632"/>
                  <a:chExt cx="1872208" cy="2826315"/>
                </a:xfrm>
              </p:grpSpPr>
              <p:grpSp>
                <p:nvGrpSpPr>
                  <p:cNvPr id="74" name="Groep 23"/>
                  <p:cNvGrpSpPr/>
                  <p:nvPr/>
                </p:nvGrpSpPr>
                <p:grpSpPr>
                  <a:xfrm>
                    <a:off x="251520" y="116632"/>
                    <a:ext cx="1872208" cy="1872208"/>
                    <a:chOff x="3923928" y="476672"/>
                    <a:chExt cx="2592288" cy="2592288"/>
                  </a:xfrm>
                </p:grpSpPr>
                <p:sp>
                  <p:nvSpPr>
                    <p:cNvPr id="76" name="Rechthoek 75"/>
                    <p:cNvSpPr/>
                    <p:nvPr/>
                  </p:nvSpPr>
                  <p:spPr>
                    <a:xfrm>
                      <a:off x="3923928" y="476672"/>
                      <a:ext cx="2592288" cy="259228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77" name="Ovaal 76"/>
                    <p:cNvSpPr/>
                    <p:nvPr/>
                  </p:nvSpPr>
                  <p:spPr>
                    <a:xfrm>
                      <a:off x="4067944" y="620688"/>
                      <a:ext cx="2304256" cy="230425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78" name="Ovaal 77"/>
                    <p:cNvSpPr/>
                    <p:nvPr/>
                  </p:nvSpPr>
                  <p:spPr>
                    <a:xfrm>
                      <a:off x="5148064" y="1700808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</p:grpSp>
              <p:sp>
                <p:nvSpPr>
                  <p:cNvPr id="75" name="Tekstvak 74"/>
                  <p:cNvSpPr txBox="1"/>
                  <p:nvPr/>
                </p:nvSpPr>
                <p:spPr>
                  <a:xfrm>
                    <a:off x="251520" y="1988840"/>
                    <a:ext cx="1872208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Displacement: c</a:t>
                    </a:r>
                    <a:r>
                      <a:rPr lang="en-US" sz="1400" dirty="0" smtClean="0"/>
                      <a:t>lockwise / counterclockwise</a:t>
                    </a:r>
                  </a:p>
                  <a:p>
                    <a:pPr algn="ctr"/>
                    <a:r>
                      <a:rPr lang="en-US" sz="1400" dirty="0" smtClean="0"/>
                      <a:t>(until response)</a:t>
                    </a:r>
                    <a:endParaRPr lang="nl-NL" sz="1400" dirty="0"/>
                  </a:p>
                </p:txBody>
              </p:sp>
            </p:grpSp>
            <p:sp>
              <p:nvSpPr>
                <p:cNvPr id="80" name="Tekstvak 79"/>
                <p:cNvSpPr txBox="1"/>
                <p:nvPr/>
              </p:nvSpPr>
              <p:spPr>
                <a:xfrm>
                  <a:off x="2339752" y="2924944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SWM</a:t>
                  </a:r>
                  <a:endParaRPr lang="nl-NL" dirty="0"/>
                </a:p>
              </p:txBody>
            </p:sp>
          </p:grpSp>
          <p:sp>
            <p:nvSpPr>
              <p:cNvPr id="90" name="Ovaal 89"/>
              <p:cNvSpPr/>
              <p:nvPr/>
            </p:nvSpPr>
            <p:spPr>
              <a:xfrm rot="4500000">
                <a:off x="2668692" y="3541916"/>
                <a:ext cx="364040" cy="364040"/>
              </a:xfrm>
              <a:prstGeom prst="ellipse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400"/>
              </a:p>
            </p:txBody>
          </p:sp>
        </p:grpSp>
        <p:grpSp>
          <p:nvGrpSpPr>
            <p:cNvPr id="92" name="Groep 91"/>
            <p:cNvGrpSpPr/>
            <p:nvPr/>
          </p:nvGrpSpPr>
          <p:grpSpPr>
            <a:xfrm>
              <a:off x="3347864" y="1412776"/>
              <a:ext cx="1512168" cy="1760053"/>
              <a:chOff x="52742" y="116632"/>
              <a:chExt cx="2288986" cy="2664212"/>
            </a:xfrm>
          </p:grpSpPr>
          <p:grpSp>
            <p:nvGrpSpPr>
              <p:cNvPr id="93" name="Groep 23"/>
              <p:cNvGrpSpPr/>
              <p:nvPr/>
            </p:nvGrpSpPr>
            <p:grpSpPr>
              <a:xfrm>
                <a:off x="251520" y="116632"/>
                <a:ext cx="1872208" cy="1872208"/>
                <a:chOff x="3923928" y="476672"/>
                <a:chExt cx="2592288" cy="2592288"/>
              </a:xfrm>
            </p:grpSpPr>
            <p:sp>
              <p:nvSpPr>
                <p:cNvPr id="95" name="Rechthoek 94"/>
                <p:cNvSpPr/>
                <p:nvPr/>
              </p:nvSpPr>
              <p:spPr>
                <a:xfrm>
                  <a:off x="3923928" y="476672"/>
                  <a:ext cx="2592288" cy="25922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96" name="Ovaal 95"/>
                <p:cNvSpPr/>
                <p:nvPr/>
              </p:nvSpPr>
              <p:spPr>
                <a:xfrm>
                  <a:off x="4067944" y="620688"/>
                  <a:ext cx="2304256" cy="230425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  <p:sp>
              <p:nvSpPr>
                <p:cNvPr id="97" name="Ovaal 96"/>
                <p:cNvSpPr/>
                <p:nvPr/>
              </p:nvSpPr>
              <p:spPr>
                <a:xfrm>
                  <a:off x="5148064" y="170080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400"/>
                </a:p>
              </p:txBody>
            </p:sp>
          </p:grpSp>
          <p:sp>
            <p:nvSpPr>
              <p:cNvPr id="94" name="Tekstvak 93"/>
              <p:cNvSpPr txBox="1"/>
              <p:nvPr/>
            </p:nvSpPr>
            <p:spPr>
              <a:xfrm>
                <a:off x="52742" y="1988840"/>
                <a:ext cx="2288986" cy="79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3</a:t>
                </a:r>
                <a:r>
                  <a:rPr lang="en-US" sz="1400" dirty="0" smtClean="0"/>
                  <a:t>. </a:t>
                </a:r>
                <a:r>
                  <a:rPr lang="en-US" sz="1400" dirty="0" smtClean="0"/>
                  <a:t>WM </a:t>
                </a:r>
                <a:r>
                  <a:rPr lang="en-US" sz="1400" dirty="0" smtClean="0"/>
                  <a:t>delay</a:t>
                </a:r>
              </a:p>
              <a:p>
                <a:pPr algn="ctr"/>
                <a:r>
                  <a:rPr lang="en-US" sz="1400" dirty="0" smtClean="0"/>
                  <a:t>(3000-4000 ms)</a:t>
                </a:r>
                <a:endParaRPr lang="nl-NL" sz="1400" dirty="0"/>
              </a:p>
            </p:txBody>
          </p:sp>
        </p:grpSp>
        <p:grpSp>
          <p:nvGrpSpPr>
            <p:cNvPr id="57" name="Groep 56"/>
            <p:cNvGrpSpPr/>
            <p:nvPr/>
          </p:nvGrpSpPr>
          <p:grpSpPr>
            <a:xfrm>
              <a:off x="6876256" y="1772816"/>
              <a:ext cx="2016224" cy="3114928"/>
              <a:chOff x="3779912" y="3717032"/>
              <a:chExt cx="2016224" cy="3114928"/>
            </a:xfrm>
          </p:grpSpPr>
          <p:grpSp>
            <p:nvGrpSpPr>
              <p:cNvPr id="82" name="Groep 81"/>
              <p:cNvGrpSpPr/>
              <p:nvPr/>
            </p:nvGrpSpPr>
            <p:grpSpPr>
              <a:xfrm>
                <a:off x="3779912" y="3717032"/>
                <a:ext cx="2016224" cy="3114928"/>
                <a:chOff x="2339752" y="2924944"/>
                <a:chExt cx="2016224" cy="3114928"/>
              </a:xfrm>
            </p:grpSpPr>
            <p:grpSp>
              <p:nvGrpSpPr>
                <p:cNvPr id="83" name="Groep 72"/>
                <p:cNvGrpSpPr/>
                <p:nvPr/>
              </p:nvGrpSpPr>
              <p:grpSpPr>
                <a:xfrm>
                  <a:off x="2411760" y="3429000"/>
                  <a:ext cx="1872208" cy="2610872"/>
                  <a:chOff x="251520" y="116632"/>
                  <a:chExt cx="1872208" cy="2610872"/>
                </a:xfrm>
              </p:grpSpPr>
              <p:grpSp>
                <p:nvGrpSpPr>
                  <p:cNvPr id="85" name="Groep 23"/>
                  <p:cNvGrpSpPr/>
                  <p:nvPr/>
                </p:nvGrpSpPr>
                <p:grpSpPr>
                  <a:xfrm>
                    <a:off x="251520" y="116632"/>
                    <a:ext cx="1872208" cy="1872208"/>
                    <a:chOff x="3923928" y="476672"/>
                    <a:chExt cx="2592288" cy="2592288"/>
                  </a:xfrm>
                </p:grpSpPr>
                <p:sp>
                  <p:nvSpPr>
                    <p:cNvPr id="87" name="Rechthoek 86"/>
                    <p:cNvSpPr/>
                    <p:nvPr/>
                  </p:nvSpPr>
                  <p:spPr>
                    <a:xfrm>
                      <a:off x="3923928" y="476672"/>
                      <a:ext cx="2592288" cy="2592288"/>
                    </a:xfrm>
                    <a:prstGeom prst="rect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88" name="Ovaal 87"/>
                    <p:cNvSpPr/>
                    <p:nvPr/>
                  </p:nvSpPr>
                  <p:spPr>
                    <a:xfrm>
                      <a:off x="4067944" y="620688"/>
                      <a:ext cx="2304256" cy="2304256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lg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  <p:sp>
                  <p:nvSpPr>
                    <p:cNvPr id="89" name="Ovaal 88"/>
                    <p:cNvSpPr/>
                    <p:nvPr/>
                  </p:nvSpPr>
                  <p:spPr>
                    <a:xfrm>
                      <a:off x="5148064" y="1700808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sz="1400"/>
                    </a:p>
                  </p:txBody>
                </p:sp>
              </p:grpSp>
              <p:sp>
                <p:nvSpPr>
                  <p:cNvPr id="86" name="Tekstvak 85"/>
                  <p:cNvSpPr txBox="1"/>
                  <p:nvPr/>
                </p:nvSpPr>
                <p:spPr>
                  <a:xfrm>
                    <a:off x="251520" y="1988840"/>
                    <a:ext cx="1872208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 smtClean="0"/>
                      <a:t>Orientation: </a:t>
                    </a:r>
                    <a:r>
                      <a:rPr lang="en-US" sz="1400" dirty="0" smtClean="0"/>
                      <a:t>clockwise / counterclockwise?</a:t>
                    </a:r>
                  </a:p>
                  <a:p>
                    <a:pPr algn="ctr"/>
                    <a:r>
                      <a:rPr lang="en-US" sz="1400" dirty="0" smtClean="0"/>
                      <a:t>(until response)</a:t>
                    </a:r>
                    <a:endParaRPr lang="nl-NL" sz="1400" dirty="0"/>
                  </a:p>
                </p:txBody>
              </p:sp>
            </p:grpSp>
            <p:sp>
              <p:nvSpPr>
                <p:cNvPr id="84" name="Tekstvak 83"/>
                <p:cNvSpPr txBox="1"/>
                <p:nvPr/>
              </p:nvSpPr>
              <p:spPr>
                <a:xfrm>
                  <a:off x="2339752" y="2924944"/>
                  <a:ext cx="20162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Control</a:t>
                  </a:r>
                  <a:endParaRPr lang="nl-NL" dirty="0"/>
                </a:p>
              </p:txBody>
            </p:sp>
          </p:grpSp>
          <p:sp>
            <p:nvSpPr>
              <p:cNvPr id="56" name="Ovaal 55"/>
              <p:cNvSpPr/>
              <p:nvPr/>
            </p:nvSpPr>
            <p:spPr>
              <a:xfrm rot="2700000">
                <a:off x="4608000" y="4968000"/>
                <a:ext cx="364040" cy="364040"/>
              </a:xfrm>
              <a:prstGeom prst="ellipse">
                <a:avLst/>
              </a:prstGeom>
              <a:blipFill dpi="0" rotWithShape="1">
                <a:blip r:embed="rId2" cstate="print"/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40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</Words>
  <Application>Microsoft Office PowerPoint</Application>
  <PresentationFormat>Diavoorstelling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Office-thema</vt:lpstr>
      <vt:lpstr>Dia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Jasper</dc:creator>
  <cp:lastModifiedBy>Jasper</cp:lastModifiedBy>
  <cp:revision>12</cp:revision>
  <dcterms:created xsi:type="dcterms:W3CDTF">2015-05-22T14:06:35Z</dcterms:created>
  <dcterms:modified xsi:type="dcterms:W3CDTF">2015-05-28T08:28:18Z</dcterms:modified>
</cp:coreProperties>
</file>