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Meteor.js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Meteor?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Full Stack JavaScript framework for web &amp; mobile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Front &amp; back end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Collection of libraries &amp; 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Cross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Great for prototyping and rapid development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Meteor.js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Full Stack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Mini-mongo (MongoDB on the client)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Subscription based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CLI &amp; Meteor 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Cordova for mobile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Node.js app which communicates with client over DDP &amp; EJSON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Connect HTTP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MongoDB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LiveQuery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Fibers/Fixtures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jQuery &amp; Underscore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Tracker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Spacebars Templates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Blaze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Minimongo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Meteor Packages / Atmosphere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 smtClean="0"/>
              <a:t>meteor add twbs:bootstrap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i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NPM Packages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 smtClean="0"/>
              <a:t>npm install modulename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543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124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Projects In MongoDB</vt:lpstr>
      <vt:lpstr>What Is Meteor?</vt:lpstr>
      <vt:lpstr>Advantages Of Meteor.js</vt:lpstr>
      <vt:lpstr>Server Components</vt:lpstr>
      <vt:lpstr>Frontend Components</vt:lpstr>
      <vt:lpstr>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15</cp:revision>
  <dcterms:created xsi:type="dcterms:W3CDTF">2017-01-27T17:16:36Z</dcterms:created>
  <dcterms:modified xsi:type="dcterms:W3CDTF">2017-02-02T14:31:47Z</dcterms:modified>
</cp:coreProperties>
</file>