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4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2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5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9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9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6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1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8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AB9B-752F-4E20-A767-57E1095EF9B7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70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smtClean="0"/>
              <a:t>Photo </a:t>
            </a:r>
            <a:r>
              <a:rPr lang="en-US" sz="3200" dirty="0" smtClean="0"/>
              <a:t>Gallery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GridFS / Storing Files in Mongo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Mongofile Utility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Meteor Application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Meteor Packages</a:t>
            </a:r>
            <a:endParaRPr lang="en-US" sz="32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3363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607" y="2513202"/>
            <a:ext cx="2686055" cy="134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0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16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Project Focus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 In MongoDB</dc:title>
  <dc:creator>brad</dc:creator>
  <cp:lastModifiedBy>brad</cp:lastModifiedBy>
  <cp:revision>14</cp:revision>
  <dcterms:created xsi:type="dcterms:W3CDTF">2017-01-27T17:16:36Z</dcterms:created>
  <dcterms:modified xsi:type="dcterms:W3CDTF">2017-02-02T16:48:05Z</dcterms:modified>
</cp:coreProperties>
</file>