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Customer Invoicing System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MEAN Stack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Angular 2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Components, Services, Router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12</cp:revision>
  <dcterms:created xsi:type="dcterms:W3CDTF">2017-01-27T17:16:36Z</dcterms:created>
  <dcterms:modified xsi:type="dcterms:W3CDTF">2017-02-08T18:04:30Z</dcterms:modified>
</cp:coreProperties>
</file>