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2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AB9B-752F-4E20-A767-57E1095EF9B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8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AB9B-752F-4E20-A767-57E1095EF9B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584E-98F9-4E48-B607-A603556D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0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 2 &amp; The MEAN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4756" cy="47681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/>
              <a:t>M</a:t>
            </a:r>
            <a:r>
              <a:rPr lang="en-US" sz="3600" b="1" dirty="0" smtClean="0"/>
              <a:t>ongo – NoSQL Database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/>
              <a:t>E</a:t>
            </a:r>
            <a:r>
              <a:rPr lang="en-US" sz="3600" b="1" dirty="0" smtClean="0"/>
              <a:t>xpress – Server Side Framework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/>
              <a:t>A</a:t>
            </a:r>
            <a:r>
              <a:rPr lang="en-US" sz="3600" b="1" dirty="0" smtClean="0"/>
              <a:t>ngular – Client Side Framework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/>
              <a:t>N</a:t>
            </a:r>
            <a:r>
              <a:rPr lang="en-US" sz="3600" b="1" dirty="0" smtClean="0"/>
              <a:t>ode.js – JavaScript Runtime</a:t>
            </a:r>
            <a:endParaRPr lang="en-US" sz="3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3000" dirty="0" smtClean="0"/>
          </a:p>
          <a:p>
            <a:pPr>
              <a:lnSpc>
                <a:spcPct val="15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363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A full featured JavaScript front-end framework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Built and maintained by Google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Desktop and mobile web applications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Uses TypeScript language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Much different than </a:t>
            </a:r>
            <a:r>
              <a:rPr lang="en-US" sz="3200" dirty="0" err="1" smtClean="0"/>
              <a:t>AngularJS</a:t>
            </a:r>
            <a:r>
              <a:rPr lang="en-US" sz="3200" dirty="0" smtClean="0"/>
              <a:t> / Angular 1</a:t>
            </a:r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Core Angular 2 Package Offers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r>
              <a:rPr lang="en-US" dirty="0" smtClean="0"/>
              <a:t>HTTP Module – Get, Post, Put, Delete Requests</a:t>
            </a:r>
          </a:p>
          <a:p>
            <a:r>
              <a:rPr lang="en-US" dirty="0" smtClean="0"/>
              <a:t>Rxjs / Observables</a:t>
            </a:r>
          </a:p>
          <a:p>
            <a:r>
              <a:rPr lang="en-US" dirty="0" smtClean="0"/>
              <a:t>Dynamic Templates</a:t>
            </a:r>
          </a:p>
          <a:p>
            <a:r>
              <a:rPr lang="en-US" dirty="0" smtClean="0"/>
              <a:t>Event System</a:t>
            </a:r>
          </a:p>
          <a:p>
            <a:r>
              <a:rPr lang="en-US" dirty="0" err="1" smtClean="0"/>
              <a:t>LifeCycle</a:t>
            </a:r>
            <a:r>
              <a:rPr lang="en-US" dirty="0" smtClean="0"/>
              <a:t> Hooks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And More!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5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187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Treat everything as a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Encapsulates functionality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271" y="1600994"/>
            <a:ext cx="7005176" cy="446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5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32" y="1899197"/>
            <a:ext cx="7553922" cy="43513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3218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Services can be accessed from all components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All external requests should go in a service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Can return observables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7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 to generate a boiler plate application</a:t>
            </a:r>
          </a:p>
          <a:p>
            <a:r>
              <a:rPr lang="en-US" dirty="0" smtClean="0"/>
              <a:t>Run dev server</a:t>
            </a:r>
          </a:p>
          <a:p>
            <a:r>
              <a:rPr lang="en-US" dirty="0" smtClean="0"/>
              <a:t>Compile project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n</a:t>
            </a:r>
            <a:r>
              <a:rPr lang="en-US" i="1" dirty="0" smtClean="0"/>
              <a:t>pm install –g angular-cli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ng new myapp</a:t>
            </a:r>
          </a:p>
          <a:p>
            <a:pPr marL="0" indent="0">
              <a:buNone/>
            </a:pPr>
            <a:r>
              <a:rPr lang="en-US" i="1" dirty="0" smtClean="0"/>
              <a:t>ng serve</a:t>
            </a:r>
          </a:p>
          <a:p>
            <a:pPr marL="0" indent="0">
              <a:buNone/>
            </a:pPr>
            <a:r>
              <a:rPr lang="en-US" i="1" dirty="0" smtClean="0"/>
              <a:t>ng build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057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07" y="2513202"/>
            <a:ext cx="2686055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</TotalTime>
  <Words>147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Projects In MongoDB</vt:lpstr>
      <vt:lpstr>What Is MEAN?</vt:lpstr>
      <vt:lpstr>What Is Angular 2?</vt:lpstr>
      <vt:lpstr>What The Core Angular 2 Package Offers</vt:lpstr>
      <vt:lpstr>Components</vt:lpstr>
      <vt:lpstr>Services</vt:lpstr>
      <vt:lpstr>Angular CLI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MongoDB</dc:title>
  <dc:creator>brad</dc:creator>
  <cp:lastModifiedBy>brad</cp:lastModifiedBy>
  <cp:revision>16</cp:revision>
  <dcterms:created xsi:type="dcterms:W3CDTF">2017-01-27T17:16:36Z</dcterms:created>
  <dcterms:modified xsi:type="dcterms:W3CDTF">2017-02-06T20:38:19Z</dcterms:modified>
</cp:coreProperties>
</file>