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Ratings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ServiceNow</a:t>
            </a:r>
            <a:r>
              <a:rPr lang="en-US" smtClean="0"/>
              <a:t> </a:t>
            </a:r>
            <a:r>
              <a:rPr lang="en-US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Ratings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are required to make a movie rating page with a star ratings widget</a:t>
            </a:r>
          </a:p>
          <a:p>
            <a:r>
              <a:rPr lang="en-US" dirty="0" smtClean="0"/>
              <a:t>Data for the page will be send through JSON (attached in email)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0"/>
            <a:ext cx="8702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9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73" y="2342445"/>
            <a:ext cx="2463971" cy="4051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4222" y="1690891"/>
            <a:ext cx="5159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Movie has a Star Rating Widget</a:t>
            </a:r>
          </a:p>
          <a:p>
            <a:r>
              <a:rPr lang="en-US" dirty="0" smtClean="0"/>
              <a:t>Clicking on the Stars changes the Ratings of the movie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56" y="1397000"/>
            <a:ext cx="2209953" cy="40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4222" y="1846112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movies not yet rated show </a:t>
            </a:r>
          </a:p>
          <a:p>
            <a:r>
              <a:rPr lang="en-US" dirty="0" smtClean="0"/>
              <a:t>“Not Rated”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7" y="675923"/>
            <a:ext cx="2946605" cy="45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2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0111" y="1846112"/>
            <a:ext cx="5015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movies not yet released star ratings widget should </a:t>
            </a:r>
          </a:p>
          <a:p>
            <a:r>
              <a:rPr lang="en-US" dirty="0" smtClean="0"/>
              <a:t>be read only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7" y="675923"/>
            <a:ext cx="2946605" cy="45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445" y="816001"/>
            <a:ext cx="86915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Additional Questions</a:t>
            </a:r>
            <a:endParaRPr lang="en-US" b="1" dirty="0" smtClean="0"/>
          </a:p>
          <a:p>
            <a:r>
              <a:rPr lang="en-US" dirty="0" smtClean="0"/>
              <a:t>Give options to sort by Name/Release Date</a:t>
            </a:r>
          </a:p>
          <a:p>
            <a:r>
              <a:rPr lang="en-US" dirty="0" smtClean="0"/>
              <a:t>Add a Bar Chart with X-Axis as Stars (1,2,3,4,5) and Y-Axis number of movies </a:t>
            </a:r>
          </a:p>
          <a:p>
            <a:r>
              <a:rPr lang="en-US" dirty="0" smtClean="0"/>
              <a:t>for each rating and the chart should be auto updating based on the rating changes in the page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682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33</TotalTime>
  <Words>116</Words>
  <Application>Microsoft Macintosh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Goudy Old Style</vt:lpstr>
      <vt:lpstr>Impact</vt:lpstr>
      <vt:lpstr>Rockwell</vt:lpstr>
      <vt:lpstr>Inkwell</vt:lpstr>
      <vt:lpstr>Movie Ratings</vt:lpstr>
      <vt:lpstr>Movie Ratings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ServiceNow Inc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Ratings</dc:title>
  <dc:creator>Arun Vydianathan</dc:creator>
  <cp:lastModifiedBy>Arun Vydianathan</cp:lastModifiedBy>
  <cp:revision>13</cp:revision>
  <dcterms:created xsi:type="dcterms:W3CDTF">2014-10-06T17:21:17Z</dcterms:created>
  <dcterms:modified xsi:type="dcterms:W3CDTF">2017-03-21T21:41:30Z</dcterms:modified>
</cp:coreProperties>
</file>