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AB9B-752F-4E20-A767-57E1095EF9B7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AngularJS &amp; Mean.js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MEAN.js?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A generator for creating MEAN stack applications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Gives us a structure with client/server files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Generate CRUD modules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Uses Mongoose models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Uses AngularJs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87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Generate </a:t>
            </a:r>
            <a:r>
              <a:rPr lang="en-US" dirty="0" smtClean="0"/>
              <a:t>an app</a:t>
            </a:r>
          </a:p>
          <a:p>
            <a:pPr marL="457200" lvl="1" indent="0">
              <a:buNone/>
            </a:pPr>
            <a:r>
              <a:rPr lang="en-US" dirty="0" smtClean="0"/>
              <a:t>yo meanjs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Generate a module</a:t>
            </a:r>
          </a:p>
          <a:p>
            <a:pPr marL="457200" lvl="1" indent="0">
              <a:buNone/>
            </a:pPr>
            <a:r>
              <a:rPr lang="en-US" dirty="0" smtClean="0"/>
              <a:t>yo meanjs:crud-module &lt;module-name&gt;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Generate a route</a:t>
            </a:r>
          </a:p>
          <a:p>
            <a:pPr marL="457200" lvl="1" indent="0">
              <a:buNone/>
            </a:pPr>
            <a:r>
              <a:rPr lang="en-US" dirty="0" smtClean="0"/>
              <a:t>yo </a:t>
            </a:r>
            <a:r>
              <a:rPr lang="en-US" dirty="0"/>
              <a:t>meanjs:angular-route &lt;route-name</a:t>
            </a:r>
            <a:r>
              <a:rPr lang="en-US" dirty="0" smtClean="0"/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Generate a </a:t>
            </a:r>
            <a:r>
              <a:rPr lang="en-US" dirty="0" smtClean="0"/>
              <a:t>service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yo </a:t>
            </a:r>
            <a:r>
              <a:rPr lang="en-US" dirty="0" smtClean="0"/>
              <a:t>meanjs:angular-service &lt;service-name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Generate a </a:t>
            </a:r>
            <a:r>
              <a:rPr lang="en-US" dirty="0" smtClean="0"/>
              <a:t>controller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yo </a:t>
            </a:r>
            <a:r>
              <a:rPr lang="en-US" dirty="0" smtClean="0"/>
              <a:t>meanjs:angular-controller &lt;controller-name&gt;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Generate a </a:t>
            </a:r>
            <a:r>
              <a:rPr lang="en-US" dirty="0" smtClean="0"/>
              <a:t>view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yo </a:t>
            </a:r>
            <a:r>
              <a:rPr lang="en-US" dirty="0" smtClean="0"/>
              <a:t>meanjs:angular-view &lt;view-name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Client side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What HTML would have been for apps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Uses controllers &amp; scope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Uses directives similar to Angular 2 (ng-if, </a:t>
            </a:r>
            <a:r>
              <a:rPr lang="en-US" sz="3200" dirty="0" smtClean="0"/>
              <a:t>ng-repeat, </a:t>
            </a:r>
            <a:r>
              <a:rPr lang="en-US" sz="3200" dirty="0" smtClean="0"/>
              <a:t>etc)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Great for 2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6162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8" y="386145"/>
            <a:ext cx="5405127" cy="61051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386145"/>
            <a:ext cx="6137119" cy="61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07" y="2513202"/>
            <a:ext cx="2686055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115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Projects In MongoDB</vt:lpstr>
      <vt:lpstr>What is MEAN.js?</vt:lpstr>
      <vt:lpstr>MEAN Generator</vt:lpstr>
      <vt:lpstr>AngularJS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MongoDB</dc:title>
  <dc:creator>brad</dc:creator>
  <cp:lastModifiedBy>brad</cp:lastModifiedBy>
  <cp:revision>17</cp:revision>
  <dcterms:created xsi:type="dcterms:W3CDTF">2017-01-27T17:16:36Z</dcterms:created>
  <dcterms:modified xsi:type="dcterms:W3CDTF">2017-02-03T18:07:46Z</dcterms:modified>
</cp:coreProperties>
</file>